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customXml" Target="../customXml/item2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customXml" Target="../customXml/item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3B30B79-5193-4226-8A91-D953D9E8EB6B}"/>
</file>

<file path=customXml/itemProps2.xml><?xml version="1.0" encoding="utf-8"?>
<ds:datastoreItem xmlns:ds="http://schemas.openxmlformats.org/officeDocument/2006/customXml" ds:itemID="{4DEA46DA-6A6A-4244-A67A-38F83BCA137A}"/>
</file>

<file path=customXml/itemProps3.xml><?xml version="1.0" encoding="utf-8"?>
<ds:datastoreItem xmlns:ds="http://schemas.openxmlformats.org/officeDocument/2006/customXml" ds:itemID="{C4D2166D-C8C9-4825-AF6D-0EB016E96078}"/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