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1" r:id="rId3"/>
    <p:sldId id="258" r:id="rId4"/>
    <p:sldId id="259" r:id="rId5"/>
    <p:sldId id="260" r:id="rId6"/>
    <p:sldId id="261" r:id="rId7"/>
    <p:sldId id="264" r:id="rId8"/>
    <p:sldId id="282" r:id="rId9"/>
    <p:sldId id="277" r:id="rId10"/>
    <p:sldId id="279" r:id="rId11"/>
    <p:sldId id="280" r:id="rId12"/>
    <p:sldId id="278" r:id="rId13"/>
    <p:sldId id="283" r:id="rId14"/>
    <p:sldId id="284" r:id="rId15"/>
    <p:sldId id="266" r:id="rId16"/>
    <p:sldId id="267" r:id="rId17"/>
    <p:sldId id="265" r:id="rId18"/>
    <p:sldId id="268" r:id="rId19"/>
    <p:sldId id="271" r:id="rId20"/>
    <p:sldId id="285" r:id="rId21"/>
    <p:sldId id="274" r:id="rId22"/>
    <p:sldId id="27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88049-1C17-41D9-91D8-133BECC0BCE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6A21B-496F-4692-A6A8-2A9ADCC50593}">
      <dgm:prSet phldrT="[Текст]" custT="1"/>
      <dgm:spPr/>
      <dgm:t>
        <a:bodyPr/>
        <a:lstStyle/>
        <a:p>
          <a:r>
            <a:rPr lang="ru-RU" sz="3200" dirty="0" smtClean="0"/>
            <a:t>Окружающий мир человека</a:t>
          </a:r>
          <a:endParaRPr lang="ru-RU" sz="3200" dirty="0"/>
        </a:p>
      </dgm:t>
    </dgm:pt>
    <dgm:pt modelId="{6B603F08-F326-4AD9-9F18-BFDDA7A15282}" type="parTrans" cxnId="{A99952A2-BB41-48DA-A287-B9FD46DC8BC8}">
      <dgm:prSet/>
      <dgm:spPr/>
      <dgm:t>
        <a:bodyPr/>
        <a:lstStyle/>
        <a:p>
          <a:endParaRPr lang="ru-RU"/>
        </a:p>
      </dgm:t>
    </dgm:pt>
    <dgm:pt modelId="{A13B0D4C-CBF1-4E25-B417-516AE042B223}" type="sibTrans" cxnId="{A99952A2-BB41-48DA-A287-B9FD46DC8BC8}">
      <dgm:prSet/>
      <dgm:spPr/>
      <dgm:t>
        <a:bodyPr/>
        <a:lstStyle/>
        <a:p>
          <a:endParaRPr lang="ru-RU"/>
        </a:p>
      </dgm:t>
    </dgm:pt>
    <dgm:pt modelId="{516734BC-7D5B-4015-A74C-52DBD9AE8696}">
      <dgm:prSet phldrT="[Текст]" custT="1"/>
      <dgm:spPr/>
      <dgm:t>
        <a:bodyPr/>
        <a:lstStyle/>
        <a:p>
          <a:r>
            <a:rPr lang="ru-RU" sz="2800" dirty="0" smtClean="0"/>
            <a:t>Реальная </a:t>
          </a:r>
        </a:p>
        <a:p>
          <a:r>
            <a:rPr lang="ru-RU" sz="2800" dirty="0" smtClean="0"/>
            <a:t>Картина</a:t>
          </a:r>
        </a:p>
        <a:p>
          <a:r>
            <a:rPr lang="ru-RU" sz="2800" dirty="0" smtClean="0"/>
            <a:t>мира</a:t>
          </a:r>
          <a:endParaRPr lang="ru-RU" sz="2800" dirty="0"/>
        </a:p>
      </dgm:t>
    </dgm:pt>
    <dgm:pt modelId="{6A918490-4D79-4185-900D-471A1867ED7E}" type="parTrans" cxnId="{16BAEBC7-A312-44EA-93D6-E51095524FF0}">
      <dgm:prSet/>
      <dgm:spPr/>
      <dgm:t>
        <a:bodyPr/>
        <a:lstStyle/>
        <a:p>
          <a:endParaRPr lang="ru-RU"/>
        </a:p>
      </dgm:t>
    </dgm:pt>
    <dgm:pt modelId="{79E386E3-A7A4-4605-96B8-AFA5533E4816}" type="sibTrans" cxnId="{16BAEBC7-A312-44EA-93D6-E51095524FF0}">
      <dgm:prSet/>
      <dgm:spPr/>
      <dgm:t>
        <a:bodyPr/>
        <a:lstStyle/>
        <a:p>
          <a:endParaRPr lang="ru-RU"/>
        </a:p>
      </dgm:t>
    </dgm:pt>
    <dgm:pt modelId="{A7F9A4B2-C0BE-4B34-8B4C-27A2719944BE}">
      <dgm:prSet phldrT="[Текст]" custT="1"/>
      <dgm:spPr/>
      <dgm:t>
        <a:bodyPr/>
        <a:lstStyle/>
        <a:p>
          <a:r>
            <a:rPr lang="ru-RU" sz="2800" dirty="0" smtClean="0"/>
            <a:t>Культурная </a:t>
          </a:r>
        </a:p>
        <a:p>
          <a:r>
            <a:rPr lang="ru-RU" sz="2800" dirty="0" smtClean="0"/>
            <a:t>(</a:t>
          </a:r>
          <a:r>
            <a:rPr lang="ru-RU" sz="2600" dirty="0" smtClean="0"/>
            <a:t>понятийная)</a:t>
          </a:r>
          <a:endParaRPr lang="ru-RU" sz="2600" dirty="0" smtClean="0"/>
        </a:p>
        <a:p>
          <a:r>
            <a:rPr lang="ru-RU" sz="2800" dirty="0" smtClean="0"/>
            <a:t>Картина</a:t>
          </a:r>
        </a:p>
        <a:p>
          <a:r>
            <a:rPr lang="ru-RU" sz="2800" dirty="0" smtClean="0"/>
            <a:t>мира</a:t>
          </a:r>
          <a:endParaRPr lang="ru-RU" sz="2800" dirty="0"/>
        </a:p>
      </dgm:t>
    </dgm:pt>
    <dgm:pt modelId="{F0B3B2F9-3D54-4882-ABF4-D88F88A83418}" type="parTrans" cxnId="{9B091846-2829-4347-8263-3A77777E6209}">
      <dgm:prSet/>
      <dgm:spPr/>
      <dgm:t>
        <a:bodyPr/>
        <a:lstStyle/>
        <a:p>
          <a:endParaRPr lang="ru-RU"/>
        </a:p>
      </dgm:t>
    </dgm:pt>
    <dgm:pt modelId="{B86EDCD0-65EA-46F1-B745-C7E926F3E1D1}" type="sibTrans" cxnId="{9B091846-2829-4347-8263-3A77777E6209}">
      <dgm:prSet/>
      <dgm:spPr/>
      <dgm:t>
        <a:bodyPr/>
        <a:lstStyle/>
        <a:p>
          <a:endParaRPr lang="ru-RU"/>
        </a:p>
      </dgm:t>
    </dgm:pt>
    <dgm:pt modelId="{18978585-982E-4201-B5F4-92CCB9E79B3E}">
      <dgm:prSet custT="1"/>
      <dgm:spPr/>
      <dgm:t>
        <a:bodyPr/>
        <a:lstStyle/>
        <a:p>
          <a:r>
            <a:rPr lang="ru-RU" sz="2800" dirty="0" smtClean="0"/>
            <a:t>Языковая </a:t>
          </a:r>
        </a:p>
        <a:p>
          <a:r>
            <a:rPr lang="ru-RU" sz="2800" dirty="0" smtClean="0"/>
            <a:t>Картина</a:t>
          </a:r>
        </a:p>
        <a:p>
          <a:r>
            <a:rPr lang="ru-RU" sz="2800" dirty="0" smtClean="0"/>
            <a:t>мира</a:t>
          </a:r>
          <a:endParaRPr lang="ru-RU" sz="2800" dirty="0"/>
        </a:p>
      </dgm:t>
    </dgm:pt>
    <dgm:pt modelId="{5A0B5D33-BCD9-4ED9-A501-D38B2988185B}" type="parTrans" cxnId="{EACF1262-0635-41AC-B73A-02C591934430}">
      <dgm:prSet/>
      <dgm:spPr/>
      <dgm:t>
        <a:bodyPr/>
        <a:lstStyle/>
        <a:p>
          <a:endParaRPr lang="ru-RU"/>
        </a:p>
      </dgm:t>
    </dgm:pt>
    <dgm:pt modelId="{644226CD-7BEB-460E-971A-5FC8A91235EA}" type="sibTrans" cxnId="{EACF1262-0635-41AC-B73A-02C591934430}">
      <dgm:prSet/>
      <dgm:spPr/>
      <dgm:t>
        <a:bodyPr/>
        <a:lstStyle/>
        <a:p>
          <a:endParaRPr lang="ru-RU"/>
        </a:p>
      </dgm:t>
    </dgm:pt>
    <dgm:pt modelId="{1EACC9F7-9BEC-4430-B1D4-89EFAB18A4C6}" type="pres">
      <dgm:prSet presAssocID="{83C88049-1C17-41D9-91D8-133BECC0BC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26DF7-AA59-42ED-8629-680453B2ADB5}" type="pres">
      <dgm:prSet presAssocID="{49D6A21B-496F-4692-A6A8-2A9ADCC50593}" presName="hierRoot1" presStyleCnt="0"/>
      <dgm:spPr/>
    </dgm:pt>
    <dgm:pt modelId="{733160AD-A338-4132-AFE5-DB7F8B73825F}" type="pres">
      <dgm:prSet presAssocID="{49D6A21B-496F-4692-A6A8-2A9ADCC50593}" presName="composite" presStyleCnt="0"/>
      <dgm:spPr/>
    </dgm:pt>
    <dgm:pt modelId="{DCB6CCC0-8BA9-4AFB-B554-850FBB96B3FB}" type="pres">
      <dgm:prSet presAssocID="{49D6A21B-496F-4692-A6A8-2A9ADCC50593}" presName="background" presStyleLbl="node0" presStyleIdx="0" presStyleCnt="1"/>
      <dgm:spPr/>
    </dgm:pt>
    <dgm:pt modelId="{15C505E2-BF2E-4624-832E-9B0B659BE7D8}" type="pres">
      <dgm:prSet presAssocID="{49D6A21B-496F-4692-A6A8-2A9ADCC50593}" presName="text" presStyleLbl="fgAcc0" presStyleIdx="0" presStyleCnt="1" custScaleX="221325" custScaleY="101272" custLinFactNeighborX="-5472" custLinFactNeighborY="-905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0A87F4-5C01-4A82-8C12-FD2C70D073AB}" type="pres">
      <dgm:prSet presAssocID="{49D6A21B-496F-4692-A6A8-2A9ADCC50593}" presName="hierChild2" presStyleCnt="0"/>
      <dgm:spPr/>
    </dgm:pt>
    <dgm:pt modelId="{29FC8EC7-E6F3-4567-AE46-8D8462D2742E}" type="pres">
      <dgm:prSet presAssocID="{6A918490-4D79-4185-900D-471A1867ED7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C7D8105-938D-4F14-8A08-D34F0021CD0F}" type="pres">
      <dgm:prSet presAssocID="{516734BC-7D5B-4015-A74C-52DBD9AE8696}" presName="hierRoot2" presStyleCnt="0"/>
      <dgm:spPr/>
    </dgm:pt>
    <dgm:pt modelId="{B2EB5077-856C-485C-883E-7C8ED0A42397}" type="pres">
      <dgm:prSet presAssocID="{516734BC-7D5B-4015-A74C-52DBD9AE8696}" presName="composite2" presStyleCnt="0"/>
      <dgm:spPr/>
    </dgm:pt>
    <dgm:pt modelId="{23F5C8CF-D4B5-4FB6-89E7-D8CE36A8700D}" type="pres">
      <dgm:prSet presAssocID="{516734BC-7D5B-4015-A74C-52DBD9AE8696}" presName="background2" presStyleLbl="node2" presStyleIdx="0" presStyleCnt="3"/>
      <dgm:spPr/>
    </dgm:pt>
    <dgm:pt modelId="{2C09E429-5151-4E80-9CD5-80C2CCD5A38B}" type="pres">
      <dgm:prSet presAssocID="{516734BC-7D5B-4015-A74C-52DBD9AE8696}" presName="text2" presStyleLbl="fgAcc2" presStyleIdx="0" presStyleCnt="3" custScaleX="100112" custScaleY="214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15DC25-BD63-4B57-AD21-67D95FCD8A6C}" type="pres">
      <dgm:prSet presAssocID="{516734BC-7D5B-4015-A74C-52DBD9AE8696}" presName="hierChild3" presStyleCnt="0"/>
      <dgm:spPr/>
    </dgm:pt>
    <dgm:pt modelId="{42000EE7-81D5-4AAF-9385-035B656A4BC8}" type="pres">
      <dgm:prSet presAssocID="{F0B3B2F9-3D54-4882-ABF4-D88F88A8341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7284629-A0A1-424F-873D-DAB206D29733}" type="pres">
      <dgm:prSet presAssocID="{A7F9A4B2-C0BE-4B34-8B4C-27A2719944BE}" presName="hierRoot2" presStyleCnt="0"/>
      <dgm:spPr/>
    </dgm:pt>
    <dgm:pt modelId="{753D3629-38B7-45AF-81F6-FFB2F2140274}" type="pres">
      <dgm:prSet presAssocID="{A7F9A4B2-C0BE-4B34-8B4C-27A2719944BE}" presName="composite2" presStyleCnt="0"/>
      <dgm:spPr/>
    </dgm:pt>
    <dgm:pt modelId="{316FAB65-3F76-4570-8410-2231C01CB453}" type="pres">
      <dgm:prSet presAssocID="{A7F9A4B2-C0BE-4B34-8B4C-27A2719944BE}" presName="background2" presStyleLbl="node2" presStyleIdx="1" presStyleCnt="3"/>
      <dgm:spPr/>
    </dgm:pt>
    <dgm:pt modelId="{C65FA835-363C-4B47-ADFF-96783B1DC948}" type="pres">
      <dgm:prSet presAssocID="{A7F9A4B2-C0BE-4B34-8B4C-27A2719944BE}" presName="text2" presStyleLbl="fgAcc2" presStyleIdx="1" presStyleCnt="3" custScaleX="109461" custScaleY="208564" custLinFactNeighborX="902" custLinFactNeighborY="1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F48D63-9DF9-4A1B-8B10-8BD202DF2562}" type="pres">
      <dgm:prSet presAssocID="{A7F9A4B2-C0BE-4B34-8B4C-27A2719944BE}" presName="hierChild3" presStyleCnt="0"/>
      <dgm:spPr/>
    </dgm:pt>
    <dgm:pt modelId="{215E2E18-707E-4EBA-9153-92F9C4701227}" type="pres">
      <dgm:prSet presAssocID="{5A0B5D33-BCD9-4ED9-A501-D38B2988185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6B730DF-D715-444A-83A7-7ACE81B73F71}" type="pres">
      <dgm:prSet presAssocID="{18978585-982E-4201-B5F4-92CCB9E79B3E}" presName="hierRoot2" presStyleCnt="0"/>
      <dgm:spPr/>
    </dgm:pt>
    <dgm:pt modelId="{461AF7A7-39CD-4C9D-B94D-D111815B87BB}" type="pres">
      <dgm:prSet presAssocID="{18978585-982E-4201-B5F4-92CCB9E79B3E}" presName="composite2" presStyleCnt="0"/>
      <dgm:spPr/>
    </dgm:pt>
    <dgm:pt modelId="{02BFDFE1-82D3-41F5-9E9F-07640E34FA7B}" type="pres">
      <dgm:prSet presAssocID="{18978585-982E-4201-B5F4-92CCB9E79B3E}" presName="background2" presStyleLbl="node2" presStyleIdx="2" presStyleCnt="3"/>
      <dgm:spPr/>
    </dgm:pt>
    <dgm:pt modelId="{3E7D21FA-C739-412D-9DC7-AB328686A26A}" type="pres">
      <dgm:prSet presAssocID="{18978585-982E-4201-B5F4-92CCB9E79B3E}" presName="text2" presStyleLbl="fgAcc2" presStyleIdx="2" presStyleCnt="3" custScaleY="218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33DE4C-1F05-4DE5-A4D9-185E04F9B746}" type="pres">
      <dgm:prSet presAssocID="{18978585-982E-4201-B5F4-92CCB9E79B3E}" presName="hierChild3" presStyleCnt="0"/>
      <dgm:spPr/>
    </dgm:pt>
  </dgm:ptLst>
  <dgm:cxnLst>
    <dgm:cxn modelId="{7A566433-B3C2-463F-BAFF-178DD7FC7620}" type="presOf" srcId="{F0B3B2F9-3D54-4882-ABF4-D88F88A83418}" destId="{42000EE7-81D5-4AAF-9385-035B656A4BC8}" srcOrd="0" destOrd="0" presId="urn:microsoft.com/office/officeart/2005/8/layout/hierarchy1"/>
    <dgm:cxn modelId="{9B091846-2829-4347-8263-3A77777E6209}" srcId="{49D6A21B-496F-4692-A6A8-2A9ADCC50593}" destId="{A7F9A4B2-C0BE-4B34-8B4C-27A2719944BE}" srcOrd="1" destOrd="0" parTransId="{F0B3B2F9-3D54-4882-ABF4-D88F88A83418}" sibTransId="{B86EDCD0-65EA-46F1-B745-C7E926F3E1D1}"/>
    <dgm:cxn modelId="{A99952A2-BB41-48DA-A287-B9FD46DC8BC8}" srcId="{83C88049-1C17-41D9-91D8-133BECC0BCEA}" destId="{49D6A21B-496F-4692-A6A8-2A9ADCC50593}" srcOrd="0" destOrd="0" parTransId="{6B603F08-F326-4AD9-9F18-BFDDA7A15282}" sibTransId="{A13B0D4C-CBF1-4E25-B417-516AE042B223}"/>
    <dgm:cxn modelId="{7260D28B-A899-46C8-9F4F-D9E03CF273FE}" type="presOf" srcId="{516734BC-7D5B-4015-A74C-52DBD9AE8696}" destId="{2C09E429-5151-4E80-9CD5-80C2CCD5A38B}" srcOrd="0" destOrd="0" presId="urn:microsoft.com/office/officeart/2005/8/layout/hierarchy1"/>
    <dgm:cxn modelId="{7F093693-67E8-4146-B539-01ADB234B4A3}" type="presOf" srcId="{A7F9A4B2-C0BE-4B34-8B4C-27A2719944BE}" destId="{C65FA835-363C-4B47-ADFF-96783B1DC948}" srcOrd="0" destOrd="0" presId="urn:microsoft.com/office/officeart/2005/8/layout/hierarchy1"/>
    <dgm:cxn modelId="{2BD5BC5B-F0E9-463B-A586-47FDDD9304ED}" type="presOf" srcId="{18978585-982E-4201-B5F4-92CCB9E79B3E}" destId="{3E7D21FA-C739-412D-9DC7-AB328686A26A}" srcOrd="0" destOrd="0" presId="urn:microsoft.com/office/officeart/2005/8/layout/hierarchy1"/>
    <dgm:cxn modelId="{16BAEBC7-A312-44EA-93D6-E51095524FF0}" srcId="{49D6A21B-496F-4692-A6A8-2A9ADCC50593}" destId="{516734BC-7D5B-4015-A74C-52DBD9AE8696}" srcOrd="0" destOrd="0" parTransId="{6A918490-4D79-4185-900D-471A1867ED7E}" sibTransId="{79E386E3-A7A4-4605-96B8-AFA5533E4816}"/>
    <dgm:cxn modelId="{194DC368-3188-417E-A50C-304942CF61AC}" type="presOf" srcId="{5A0B5D33-BCD9-4ED9-A501-D38B2988185B}" destId="{215E2E18-707E-4EBA-9153-92F9C4701227}" srcOrd="0" destOrd="0" presId="urn:microsoft.com/office/officeart/2005/8/layout/hierarchy1"/>
    <dgm:cxn modelId="{B546A64A-9582-414C-88F6-DFDE8D555806}" type="presOf" srcId="{6A918490-4D79-4185-900D-471A1867ED7E}" destId="{29FC8EC7-E6F3-4567-AE46-8D8462D2742E}" srcOrd="0" destOrd="0" presId="urn:microsoft.com/office/officeart/2005/8/layout/hierarchy1"/>
    <dgm:cxn modelId="{781A800D-85C7-4FEC-92FE-6A3E7FDA9D36}" type="presOf" srcId="{83C88049-1C17-41D9-91D8-133BECC0BCEA}" destId="{1EACC9F7-9BEC-4430-B1D4-89EFAB18A4C6}" srcOrd="0" destOrd="0" presId="urn:microsoft.com/office/officeart/2005/8/layout/hierarchy1"/>
    <dgm:cxn modelId="{9D934E06-814F-46D9-A680-B8CAE5B37E65}" type="presOf" srcId="{49D6A21B-496F-4692-A6A8-2A9ADCC50593}" destId="{15C505E2-BF2E-4624-832E-9B0B659BE7D8}" srcOrd="0" destOrd="0" presId="urn:microsoft.com/office/officeart/2005/8/layout/hierarchy1"/>
    <dgm:cxn modelId="{EACF1262-0635-41AC-B73A-02C591934430}" srcId="{49D6A21B-496F-4692-A6A8-2A9ADCC50593}" destId="{18978585-982E-4201-B5F4-92CCB9E79B3E}" srcOrd="2" destOrd="0" parTransId="{5A0B5D33-BCD9-4ED9-A501-D38B2988185B}" sibTransId="{644226CD-7BEB-460E-971A-5FC8A91235EA}"/>
    <dgm:cxn modelId="{158DCEC7-247D-47D7-8A90-F99B3E0331BE}" type="presParOf" srcId="{1EACC9F7-9BEC-4430-B1D4-89EFAB18A4C6}" destId="{36526DF7-AA59-42ED-8629-680453B2ADB5}" srcOrd="0" destOrd="0" presId="urn:microsoft.com/office/officeart/2005/8/layout/hierarchy1"/>
    <dgm:cxn modelId="{36905F0C-5D5D-420F-8451-84E3697F4EA0}" type="presParOf" srcId="{36526DF7-AA59-42ED-8629-680453B2ADB5}" destId="{733160AD-A338-4132-AFE5-DB7F8B73825F}" srcOrd="0" destOrd="0" presId="urn:microsoft.com/office/officeart/2005/8/layout/hierarchy1"/>
    <dgm:cxn modelId="{11E9709C-20D8-45CC-9B38-02FEF491F3A1}" type="presParOf" srcId="{733160AD-A338-4132-AFE5-DB7F8B73825F}" destId="{DCB6CCC0-8BA9-4AFB-B554-850FBB96B3FB}" srcOrd="0" destOrd="0" presId="urn:microsoft.com/office/officeart/2005/8/layout/hierarchy1"/>
    <dgm:cxn modelId="{320C3AB4-DB4A-4029-B51B-0E4BF513F91B}" type="presParOf" srcId="{733160AD-A338-4132-AFE5-DB7F8B73825F}" destId="{15C505E2-BF2E-4624-832E-9B0B659BE7D8}" srcOrd="1" destOrd="0" presId="urn:microsoft.com/office/officeart/2005/8/layout/hierarchy1"/>
    <dgm:cxn modelId="{41B2E722-07A0-40A0-B6D7-A7FB306A5CE2}" type="presParOf" srcId="{36526DF7-AA59-42ED-8629-680453B2ADB5}" destId="{020A87F4-5C01-4A82-8C12-FD2C70D073AB}" srcOrd="1" destOrd="0" presId="urn:microsoft.com/office/officeart/2005/8/layout/hierarchy1"/>
    <dgm:cxn modelId="{56B60370-C872-486D-9C3E-420FE8ACD41E}" type="presParOf" srcId="{020A87F4-5C01-4A82-8C12-FD2C70D073AB}" destId="{29FC8EC7-E6F3-4567-AE46-8D8462D2742E}" srcOrd="0" destOrd="0" presId="urn:microsoft.com/office/officeart/2005/8/layout/hierarchy1"/>
    <dgm:cxn modelId="{A5019E9E-AED3-49DA-A734-4488E517111E}" type="presParOf" srcId="{020A87F4-5C01-4A82-8C12-FD2C70D073AB}" destId="{CC7D8105-938D-4F14-8A08-D34F0021CD0F}" srcOrd="1" destOrd="0" presId="urn:microsoft.com/office/officeart/2005/8/layout/hierarchy1"/>
    <dgm:cxn modelId="{75658135-DE71-4B9D-9304-C1D7F90AC11E}" type="presParOf" srcId="{CC7D8105-938D-4F14-8A08-D34F0021CD0F}" destId="{B2EB5077-856C-485C-883E-7C8ED0A42397}" srcOrd="0" destOrd="0" presId="urn:microsoft.com/office/officeart/2005/8/layout/hierarchy1"/>
    <dgm:cxn modelId="{6CCA6000-55D9-4ECF-944C-EAE968D896F6}" type="presParOf" srcId="{B2EB5077-856C-485C-883E-7C8ED0A42397}" destId="{23F5C8CF-D4B5-4FB6-89E7-D8CE36A8700D}" srcOrd="0" destOrd="0" presId="urn:microsoft.com/office/officeart/2005/8/layout/hierarchy1"/>
    <dgm:cxn modelId="{0849CF57-99A7-40BE-B437-350FA6883DF6}" type="presParOf" srcId="{B2EB5077-856C-485C-883E-7C8ED0A42397}" destId="{2C09E429-5151-4E80-9CD5-80C2CCD5A38B}" srcOrd="1" destOrd="0" presId="urn:microsoft.com/office/officeart/2005/8/layout/hierarchy1"/>
    <dgm:cxn modelId="{0E436E78-80B3-4127-B711-1AE83E6C0B4E}" type="presParOf" srcId="{CC7D8105-938D-4F14-8A08-D34F0021CD0F}" destId="{6215DC25-BD63-4B57-AD21-67D95FCD8A6C}" srcOrd="1" destOrd="0" presId="urn:microsoft.com/office/officeart/2005/8/layout/hierarchy1"/>
    <dgm:cxn modelId="{22218A5A-09D1-4C7B-99E6-25D5BD84A284}" type="presParOf" srcId="{020A87F4-5C01-4A82-8C12-FD2C70D073AB}" destId="{42000EE7-81D5-4AAF-9385-035B656A4BC8}" srcOrd="2" destOrd="0" presId="urn:microsoft.com/office/officeart/2005/8/layout/hierarchy1"/>
    <dgm:cxn modelId="{910B5093-407B-4114-BA99-E715B3C2F288}" type="presParOf" srcId="{020A87F4-5C01-4A82-8C12-FD2C70D073AB}" destId="{77284629-A0A1-424F-873D-DAB206D29733}" srcOrd="3" destOrd="0" presId="urn:microsoft.com/office/officeart/2005/8/layout/hierarchy1"/>
    <dgm:cxn modelId="{4DB62890-485D-4A1D-9B0F-DCF9C03BADE3}" type="presParOf" srcId="{77284629-A0A1-424F-873D-DAB206D29733}" destId="{753D3629-38B7-45AF-81F6-FFB2F2140274}" srcOrd="0" destOrd="0" presId="urn:microsoft.com/office/officeart/2005/8/layout/hierarchy1"/>
    <dgm:cxn modelId="{33704493-A75D-4298-AC3A-4604C9789087}" type="presParOf" srcId="{753D3629-38B7-45AF-81F6-FFB2F2140274}" destId="{316FAB65-3F76-4570-8410-2231C01CB453}" srcOrd="0" destOrd="0" presId="urn:microsoft.com/office/officeart/2005/8/layout/hierarchy1"/>
    <dgm:cxn modelId="{0C4C8641-B623-47E2-96CD-4F8325A8D018}" type="presParOf" srcId="{753D3629-38B7-45AF-81F6-FFB2F2140274}" destId="{C65FA835-363C-4B47-ADFF-96783B1DC948}" srcOrd="1" destOrd="0" presId="urn:microsoft.com/office/officeart/2005/8/layout/hierarchy1"/>
    <dgm:cxn modelId="{D61E279A-DB5E-464E-8D17-63424094CAEC}" type="presParOf" srcId="{77284629-A0A1-424F-873D-DAB206D29733}" destId="{39F48D63-9DF9-4A1B-8B10-8BD202DF2562}" srcOrd="1" destOrd="0" presId="urn:microsoft.com/office/officeart/2005/8/layout/hierarchy1"/>
    <dgm:cxn modelId="{4CAFDB6E-20F2-4367-A0D1-A30B07481A84}" type="presParOf" srcId="{020A87F4-5C01-4A82-8C12-FD2C70D073AB}" destId="{215E2E18-707E-4EBA-9153-92F9C4701227}" srcOrd="4" destOrd="0" presId="urn:microsoft.com/office/officeart/2005/8/layout/hierarchy1"/>
    <dgm:cxn modelId="{7D902C63-7DC8-42A5-B300-ED4530497271}" type="presParOf" srcId="{020A87F4-5C01-4A82-8C12-FD2C70D073AB}" destId="{B6B730DF-D715-444A-83A7-7ACE81B73F71}" srcOrd="5" destOrd="0" presId="urn:microsoft.com/office/officeart/2005/8/layout/hierarchy1"/>
    <dgm:cxn modelId="{7E7178CC-F28E-4799-A0D6-E807961F9616}" type="presParOf" srcId="{B6B730DF-D715-444A-83A7-7ACE81B73F71}" destId="{461AF7A7-39CD-4C9D-B94D-D111815B87BB}" srcOrd="0" destOrd="0" presId="urn:microsoft.com/office/officeart/2005/8/layout/hierarchy1"/>
    <dgm:cxn modelId="{6AAB6B72-D341-4EC2-B923-0526552BCD6A}" type="presParOf" srcId="{461AF7A7-39CD-4C9D-B94D-D111815B87BB}" destId="{02BFDFE1-82D3-41F5-9E9F-07640E34FA7B}" srcOrd="0" destOrd="0" presId="urn:microsoft.com/office/officeart/2005/8/layout/hierarchy1"/>
    <dgm:cxn modelId="{B1BC9A44-E422-437F-8E34-29AE942BF55E}" type="presParOf" srcId="{461AF7A7-39CD-4C9D-B94D-D111815B87BB}" destId="{3E7D21FA-C739-412D-9DC7-AB328686A26A}" srcOrd="1" destOrd="0" presId="urn:microsoft.com/office/officeart/2005/8/layout/hierarchy1"/>
    <dgm:cxn modelId="{6C45711E-7F6A-4AFA-8457-3D619BC02A71}" type="presParOf" srcId="{B6B730DF-D715-444A-83A7-7ACE81B73F71}" destId="{4633DE4C-1F05-4DE5-A4D9-185E04F9B746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714488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ТЕОРЕТИЧЕСКИЕ ОСНОВЫ ЛИНГВОСТРАНОВЕДЕНИЯ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071546"/>
            <a:ext cx="78581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	Усвоение информации, которая производна от национальной культуры, невозможно путем показа одних лишь языковых единиц, поскольку непременно потребуется знакомство с самой национальной культурой.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5724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678661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1538" y="600076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Берестяная грамота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929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	Существуют 4 основных аспекта преподавания РКИ:</a:t>
            </a:r>
          </a:p>
          <a:p>
            <a:endParaRPr lang="ru-RU" sz="800" dirty="0" smtClean="0"/>
          </a:p>
          <a:p>
            <a:pPr>
              <a:buFontTx/>
              <a:buChar char="-"/>
            </a:pPr>
            <a:r>
              <a:rPr lang="ru-RU" sz="3200" dirty="0" smtClean="0"/>
              <a:t>фонетический;</a:t>
            </a:r>
          </a:p>
          <a:p>
            <a:pPr>
              <a:buFontTx/>
              <a:buChar char="-"/>
            </a:pPr>
            <a:endParaRPr lang="ru-RU" sz="800" dirty="0" smtClean="0"/>
          </a:p>
          <a:p>
            <a:pPr>
              <a:buFontTx/>
              <a:buChar char="-"/>
            </a:pPr>
            <a:r>
              <a:rPr lang="ru-RU" sz="3200" dirty="0" smtClean="0"/>
              <a:t>лексический;</a:t>
            </a:r>
          </a:p>
          <a:p>
            <a:pPr>
              <a:buFontTx/>
              <a:buChar char="-"/>
            </a:pPr>
            <a:endParaRPr lang="ru-RU" sz="800" dirty="0" smtClean="0"/>
          </a:p>
          <a:p>
            <a:pPr>
              <a:buFontTx/>
              <a:buChar char="-"/>
            </a:pPr>
            <a:r>
              <a:rPr lang="ru-RU" sz="3200" dirty="0" smtClean="0"/>
              <a:t>грамматический;</a:t>
            </a:r>
          </a:p>
          <a:p>
            <a:pPr>
              <a:buFontTx/>
              <a:buChar char="-"/>
            </a:pPr>
            <a:endParaRPr lang="ru-RU" sz="800" dirty="0" smtClean="0"/>
          </a:p>
          <a:p>
            <a:pPr>
              <a:buFontTx/>
              <a:buChar char="-"/>
            </a:pPr>
            <a:r>
              <a:rPr lang="ru-RU" sz="3200" dirty="0" smtClean="0"/>
              <a:t>стилистический;</a:t>
            </a:r>
          </a:p>
          <a:p>
            <a:pPr>
              <a:buFontTx/>
              <a:buChar char="-"/>
            </a:pPr>
            <a:endParaRPr lang="ru-RU" sz="800" dirty="0" smtClean="0"/>
          </a:p>
          <a:p>
            <a:pPr algn="just"/>
            <a:r>
              <a:rPr lang="ru-RU" sz="3200" dirty="0" smtClean="0"/>
              <a:t>	</a:t>
            </a:r>
            <a:r>
              <a:rPr lang="ru-RU" sz="3200" b="1" dirty="0" err="1" smtClean="0"/>
              <a:t>Лингвострановедение</a:t>
            </a:r>
            <a:r>
              <a:rPr lang="ru-RU" sz="3200" dirty="0" smtClean="0"/>
              <a:t> — это пятый аспект в преподавании русского языка иностранцам, вообще в методике преподавания иностранных языков.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357298"/>
            <a:ext cx="77867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3. Объект, предмет и проблематика лингвострановедения.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Объект лингвострановедения: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lang="ru-RU" dirty="0" smtClean="0">
                <a:solidFill>
                  <a:schemeClr val="tx1"/>
                </a:solidFill>
              </a:rPr>
              <a:t>язык как носитель культуры;</a:t>
            </a: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lang="ru-RU" dirty="0" smtClean="0">
                <a:solidFill>
                  <a:schemeClr val="tx1"/>
                </a:solidFill>
              </a:rPr>
              <a:t>фоновые знания, которыми располагают представители определенного народа.  Эти знания об окружающей действительности содержатся в языковых единицах.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Предмет лингвострановедения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Специально отобранный языковой материал, отражающий культуру страны изучаемого языка (В.Г. Костомаров и Е.Г. Верещагин).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Проблематика   лингвострановедения: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10604" cy="47244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/>
                <a:cs typeface="Arial"/>
              </a:rPr>
              <a:t>► Л</a:t>
            </a:r>
            <a:r>
              <a:rPr lang="ru-RU" sz="3600" dirty="0" smtClean="0">
                <a:solidFill>
                  <a:schemeClr val="tx1"/>
                </a:solidFill>
              </a:rPr>
              <a:t>ингвистические вопросы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/>
                <a:cs typeface="Arial"/>
              </a:rPr>
              <a:t>►  </a:t>
            </a:r>
            <a:r>
              <a:rPr lang="ru-RU" sz="3600" dirty="0" smtClean="0">
                <a:solidFill>
                  <a:schemeClr val="tx1"/>
                </a:solidFill>
              </a:rPr>
              <a:t>Методические вопросы</a:t>
            </a: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18487" cy="1584325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</a:rPr>
              <a:t>лексические единицы с национально-культурным значением: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28596" y="2428868"/>
            <a:ext cx="8291512" cy="3921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lang="ru-RU" dirty="0" smtClean="0">
                <a:solidFill>
                  <a:schemeClr val="tx1"/>
                </a:solidFill>
              </a:rPr>
              <a:t>названия реалий;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коннотативная</a:t>
            </a:r>
            <a:r>
              <a:rPr lang="ru-RU" dirty="0" smtClean="0">
                <a:solidFill>
                  <a:schemeClr val="tx1"/>
                </a:solidFill>
              </a:rPr>
              <a:t> лексика;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фоновая лексика;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фразеологизмы.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Национально-специфические компоненты культур, которые могут создавать проблемы </a:t>
            </a:r>
            <a:r>
              <a:rPr lang="ru-RU" sz="2800" b="1" dirty="0" err="1" smtClean="0">
                <a:solidFill>
                  <a:schemeClr val="tx1"/>
                </a:solidFill>
              </a:rPr>
              <a:t>межкультурноГО</a:t>
            </a:r>
            <a:r>
              <a:rPr lang="ru-RU" sz="2800" b="1" dirty="0" smtClean="0">
                <a:solidFill>
                  <a:schemeClr val="tx1"/>
                </a:solidFill>
              </a:rPr>
              <a:t> ОБЩЕНИЯ: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36433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а) традиции (или устойчивые элементы культуры), обычаи  и обряды;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б) бытовая культура;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500174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1. Определение и предмет лингвострановедения.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/>
              <a:t>в) повседневное поведение (привычки представителей некоторой культуры, принятые в ней нормы общения), а также связанные с ним особенности мимики и движений;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20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/>
              <a:t>г) „национальные картины мира", отражающие специфику восприятия окружающего мира, национальные особенности мышления представителей той или иной </a:t>
            </a:r>
            <a:r>
              <a:rPr lang="ru-RU" sz="2800" dirty="0" smtClean="0"/>
              <a:t>культуры.</a:t>
            </a:r>
            <a:endParaRPr lang="ru-RU" sz="2800" dirty="0" smtClean="0"/>
          </a:p>
          <a:p>
            <a:pPr algn="just" fontAlgn="auto">
              <a:spcAft>
                <a:spcPts val="0"/>
              </a:spcAft>
              <a:defRPr/>
            </a:pPr>
            <a:endParaRPr lang="ru-RU" sz="20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476672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50825" y="425450"/>
            <a:ext cx="87137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 smtClean="0"/>
              <a:t>	Реальная </a:t>
            </a:r>
            <a:r>
              <a:rPr lang="ru-RU" sz="2800" b="1" dirty="0"/>
              <a:t>картина мира </a:t>
            </a:r>
            <a:r>
              <a:rPr lang="ru-RU" sz="2800" dirty="0"/>
              <a:t>— это </a:t>
            </a:r>
            <a:r>
              <a:rPr lang="ru-RU" sz="2800" dirty="0" smtClean="0"/>
              <a:t>мир</a:t>
            </a:r>
            <a:r>
              <a:rPr lang="ru-RU" sz="2800" dirty="0"/>
              <a:t>, окружающий человека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 smtClean="0"/>
              <a:t>	Культурная </a:t>
            </a:r>
            <a:r>
              <a:rPr lang="ru-RU" sz="2800" b="1" dirty="0"/>
              <a:t>(понятийная) картина мира — </a:t>
            </a:r>
            <a:r>
              <a:rPr lang="ru-RU" sz="2800" dirty="0"/>
              <a:t>это отражение </a:t>
            </a:r>
            <a:r>
              <a:rPr lang="ru-RU" sz="2800" dirty="0" smtClean="0"/>
              <a:t>реальной </a:t>
            </a:r>
            <a:r>
              <a:rPr lang="ru-RU" sz="2800" dirty="0"/>
              <a:t>картины через </a:t>
            </a:r>
            <a:r>
              <a:rPr lang="ru-RU" sz="2800" dirty="0" smtClean="0"/>
              <a:t>представления </a:t>
            </a:r>
            <a:r>
              <a:rPr lang="ru-RU" sz="2800" dirty="0"/>
              <a:t>человека, </a:t>
            </a:r>
            <a:r>
              <a:rPr lang="ru-RU" sz="2800" dirty="0" smtClean="0"/>
              <a:t>полученные </a:t>
            </a:r>
            <a:r>
              <a:rPr lang="ru-RU" sz="2800" dirty="0"/>
              <a:t>с помощью органов чувств и </a:t>
            </a:r>
            <a:r>
              <a:rPr lang="ru-RU" sz="2800" dirty="0" smtClean="0"/>
              <a:t>прошедших </a:t>
            </a:r>
            <a:r>
              <a:rPr lang="ru-RU" sz="2800" dirty="0"/>
              <a:t>через его </a:t>
            </a:r>
            <a:r>
              <a:rPr lang="ru-RU" sz="2800" dirty="0" smtClean="0"/>
              <a:t>сознание.   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Культурная </a:t>
            </a:r>
            <a:r>
              <a:rPr lang="ru-RU" sz="2800" dirty="0"/>
              <a:t>картина мира специфична и различается у разных </a:t>
            </a:r>
            <a:r>
              <a:rPr lang="ru-RU" sz="2800" dirty="0" smtClean="0"/>
              <a:t>народов</a:t>
            </a:r>
            <a:r>
              <a:rPr lang="ru-RU" sz="2800" dirty="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64386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Языковая </a:t>
            </a:r>
            <a:r>
              <a:rPr lang="ru-RU" sz="2800" b="1" dirty="0" smtClean="0"/>
              <a:t>картина мира </a:t>
            </a:r>
            <a:r>
              <a:rPr lang="ru-RU" sz="2800" dirty="0" smtClean="0"/>
              <a:t>отражает реальность через культурную картину мира.  </a:t>
            </a:r>
            <a:r>
              <a:rPr lang="ru-RU" sz="2800" dirty="0" smtClean="0"/>
              <a:t>	</a:t>
            </a:r>
          </a:p>
          <a:p>
            <a:pPr algn="just"/>
            <a:r>
              <a:rPr lang="ru-RU" sz="2800" dirty="0" smtClean="0"/>
              <a:t>	Идея </a:t>
            </a:r>
            <a:r>
              <a:rPr lang="ru-RU" sz="2800" dirty="0" smtClean="0"/>
              <a:t>существования национально-специфических языковых картин мира зародилась в немецкой филологии конца </a:t>
            </a:r>
            <a:r>
              <a:rPr lang="en-US" sz="2800" dirty="0" smtClean="0"/>
              <a:t>XVIII</a:t>
            </a:r>
            <a:r>
              <a:rPr lang="ru-RU" sz="2800" dirty="0" smtClean="0"/>
              <a:t> — </a:t>
            </a:r>
            <a:r>
              <a:rPr lang="ru-RU" sz="2800" dirty="0" smtClean="0"/>
              <a:t>начала </a:t>
            </a:r>
            <a:r>
              <a:rPr lang="en-US" sz="2800" dirty="0" smtClean="0"/>
              <a:t>XIX</a:t>
            </a:r>
            <a:r>
              <a:rPr lang="ru-RU" sz="2800" dirty="0" smtClean="0"/>
              <a:t> в. (</a:t>
            </a:r>
            <a:r>
              <a:rPr lang="ru-RU" sz="2800" dirty="0" err="1" smtClean="0"/>
              <a:t>Михаэлис</a:t>
            </a:r>
            <a:r>
              <a:rPr lang="ru-RU" sz="2800" dirty="0" smtClean="0"/>
              <a:t>, Гердер, Гумбольдт). </a:t>
            </a:r>
            <a:endParaRPr lang="ru-RU" sz="28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2800" dirty="0" smtClean="0"/>
              <a:t>	Язык подчиняет </a:t>
            </a:r>
            <a:r>
              <a:rPr lang="ru-RU" sz="2800" dirty="0" smtClean="0"/>
              <a:t>себе  восприятие мира его носителями и образует собственный мир (</a:t>
            </a:r>
            <a:r>
              <a:rPr lang="ru-RU" sz="2800" dirty="0" smtClean="0"/>
              <a:t>Г.</a:t>
            </a:r>
            <a:r>
              <a:rPr lang="ru-RU" sz="2800" i="1" dirty="0" smtClean="0"/>
              <a:t>А</a:t>
            </a:r>
            <a:r>
              <a:rPr lang="ru-RU" sz="2800" i="1" dirty="0" smtClean="0"/>
              <a:t>. Антипов, </a:t>
            </a:r>
            <a:r>
              <a:rPr lang="ru-RU" sz="2800" i="1" dirty="0" smtClean="0"/>
              <a:t>О.А</a:t>
            </a:r>
            <a:r>
              <a:rPr lang="ru-RU" sz="2800" i="1" dirty="0" smtClean="0"/>
              <a:t>. Донских, </a:t>
            </a:r>
            <a:r>
              <a:rPr lang="ru-RU" sz="2800" i="1" dirty="0" smtClean="0"/>
              <a:t>И.Ю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Марковина</a:t>
            </a:r>
            <a:r>
              <a:rPr lang="ru-RU" sz="2800" i="1" dirty="0" smtClean="0"/>
              <a:t>, </a:t>
            </a:r>
            <a:r>
              <a:rPr lang="ru-RU" sz="2800" i="1" dirty="0" smtClean="0"/>
              <a:t>Ю.А</a:t>
            </a:r>
            <a:r>
              <a:rPr lang="ru-RU" sz="2800" i="1" dirty="0" smtClean="0"/>
              <a:t>. Сорокин.).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95288" y="608013"/>
            <a:ext cx="85693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/>
              <a:t>	</a:t>
            </a:r>
            <a:r>
              <a:rPr lang="ru-RU" sz="3200" b="1" dirty="0" err="1" smtClean="0"/>
              <a:t>Лингвостранове́дение</a:t>
            </a:r>
            <a:r>
              <a:rPr lang="ru-RU" sz="3200" dirty="0" smtClean="0"/>
              <a:t> </a:t>
            </a:r>
            <a:r>
              <a:rPr lang="ru-RU" sz="3200" dirty="0"/>
              <a:t>(от лат. </a:t>
            </a:r>
            <a:r>
              <a:rPr lang="ru-RU" sz="3200" dirty="0" err="1"/>
              <a:t>lingua</a:t>
            </a:r>
            <a:r>
              <a:rPr lang="ru-RU" sz="3200" dirty="0"/>
              <a:t> — язык + страноведение) — научное направление, с одной стороны, включающее в себя обучение языку, а с другой, дающее определённые сведения о стране изучаемого языка.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50825" y="333375"/>
            <a:ext cx="8353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/>
              <a:t>Основоположники: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В. Г. Костомаров и Е. М. Верещагин</a:t>
            </a:r>
            <a:r>
              <a:rPr lang="ru-RU" sz="3200" dirty="0" smtClean="0"/>
              <a:t>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 «Лингвистическая проблематика </a:t>
            </a:r>
          </a:p>
          <a:p>
            <a:pPr algn="just"/>
            <a:r>
              <a:rPr lang="ru-RU" sz="3200" dirty="0"/>
              <a:t>страноведения в преподавании</a:t>
            </a:r>
          </a:p>
          <a:p>
            <a:pPr algn="just"/>
            <a:r>
              <a:rPr lang="ru-RU" sz="3200" dirty="0"/>
              <a:t> русского языка иностранцам» (М., 1971</a:t>
            </a:r>
            <a:r>
              <a:rPr lang="ru-RU" sz="3200" dirty="0" smtClean="0"/>
              <a:t>).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 «Язык и культура» (М., 1973).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 err="1" smtClean="0"/>
              <a:t>Лингвострановедение</a:t>
            </a:r>
            <a:r>
              <a:rPr lang="ru-RU" sz="3200" b="1" dirty="0" smtClean="0"/>
              <a:t>»: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Германии –</a:t>
            </a:r>
            <a:r>
              <a:rPr lang="en-US" sz="3200" dirty="0" smtClean="0"/>
              <a:t> </a:t>
            </a:r>
            <a:r>
              <a:rPr lang="ru-RU" sz="3200" dirty="0" smtClean="0"/>
              <a:t>«</a:t>
            </a:r>
            <a:r>
              <a:rPr lang="ru-RU" sz="3200" dirty="0" err="1" smtClean="0"/>
              <a:t>Культуроведение</a:t>
            </a:r>
            <a:r>
              <a:rPr lang="ru-RU" sz="3200" dirty="0" smtClean="0"/>
              <a:t>» (</a:t>
            </a:r>
            <a:r>
              <a:rPr lang="ru-RU" sz="3200" dirty="0" err="1" smtClean="0"/>
              <a:t>Kulturkunde</a:t>
            </a:r>
            <a:r>
              <a:rPr lang="ru-RU" sz="3200" dirty="0" smtClean="0"/>
              <a:t>), 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в США - «Язык и теория»</a:t>
            </a:r>
            <a:br>
              <a:rPr lang="ru-RU" sz="3200" dirty="0" smtClean="0"/>
            </a:br>
            <a:r>
              <a:rPr lang="ru-RU" sz="3200" dirty="0" smtClean="0"/>
              <a:t> (</a:t>
            </a:r>
            <a:r>
              <a:rPr lang="en-US" sz="3200" dirty="0" smtClean="0"/>
              <a:t>L</a:t>
            </a:r>
            <a:r>
              <a:rPr lang="ru-RU" sz="3200" dirty="0" err="1" smtClean="0"/>
              <a:t>anguage</a:t>
            </a:r>
            <a:r>
              <a:rPr lang="ru-RU" sz="3200" dirty="0" smtClean="0"/>
              <a:t> </a:t>
            </a:r>
            <a:r>
              <a:rPr lang="ru-RU" sz="3200" dirty="0" err="1" smtClean="0"/>
              <a:t>and</a:t>
            </a:r>
            <a:r>
              <a:rPr lang="ru-RU" sz="3200" dirty="0" smtClean="0"/>
              <a:t> </a:t>
            </a:r>
            <a:r>
              <a:rPr lang="en-US" sz="3200" dirty="0" smtClean="0"/>
              <a:t>A</a:t>
            </a:r>
            <a:r>
              <a:rPr lang="ru-RU" sz="3200" dirty="0" err="1" smtClean="0"/>
              <a:t>rea</a:t>
            </a:r>
            <a:r>
              <a:rPr lang="ru-RU" sz="3200" dirty="0" smtClean="0"/>
              <a:t>),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 Франции - «Язык и цивилизация» (</a:t>
            </a:r>
            <a:r>
              <a:rPr lang="en-US" sz="3200" dirty="0" smtClean="0"/>
              <a:t>L</a:t>
            </a:r>
            <a:r>
              <a:rPr lang="ru-RU" sz="3200" dirty="0" err="1" smtClean="0"/>
              <a:t>angue</a:t>
            </a:r>
            <a:r>
              <a:rPr lang="ru-RU" sz="3200" dirty="0" smtClean="0"/>
              <a:t> </a:t>
            </a:r>
            <a:r>
              <a:rPr lang="ru-RU" sz="3200" dirty="0" err="1" smtClean="0"/>
              <a:t>et</a:t>
            </a:r>
            <a:r>
              <a:rPr lang="ru-RU" sz="3200" dirty="0" smtClean="0"/>
              <a:t> </a:t>
            </a:r>
            <a:r>
              <a:rPr lang="en-US" sz="3200" dirty="0" smtClean="0"/>
              <a:t>C</a:t>
            </a:r>
            <a:r>
              <a:rPr lang="ru-RU" sz="3200" dirty="0" err="1" smtClean="0"/>
              <a:t>ivilization</a:t>
            </a:r>
            <a:r>
              <a:rPr lang="ru-RU" sz="3200" dirty="0" smtClean="0"/>
              <a:t>),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Англии - </a:t>
            </a:r>
            <a:r>
              <a:rPr lang="en-US" sz="3200" dirty="0" smtClean="0"/>
              <a:t>L</a:t>
            </a:r>
            <a:r>
              <a:rPr lang="ru-RU" sz="3200" dirty="0" err="1" smtClean="0"/>
              <a:t>inguacultural</a:t>
            </a:r>
            <a:r>
              <a:rPr lang="ru-RU" sz="3200" dirty="0" smtClean="0"/>
              <a:t> </a:t>
            </a:r>
            <a:r>
              <a:rPr lang="ru-RU" sz="3200" dirty="0" err="1" smtClean="0"/>
              <a:t>studies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8201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 dirty="0"/>
          </a:p>
          <a:p>
            <a:r>
              <a:rPr lang="ru-RU" sz="3200" b="1" dirty="0" smtClean="0"/>
              <a:t>	Главная </a:t>
            </a:r>
            <a:r>
              <a:rPr lang="ru-RU" sz="3200" b="1" dirty="0"/>
              <a:t>цель </a:t>
            </a:r>
            <a:r>
              <a:rPr lang="ru-RU" sz="3200" dirty="0" smtClean="0"/>
              <a:t>лингвострановедения </a:t>
            </a:r>
            <a:r>
              <a:rPr lang="ru-RU" sz="3200" dirty="0"/>
              <a:t>—</a:t>
            </a:r>
          </a:p>
          <a:p>
            <a:pPr algn="just"/>
            <a:r>
              <a:rPr lang="ru-RU" sz="3200" dirty="0"/>
              <a:t>обеспечение </a:t>
            </a:r>
            <a:r>
              <a:rPr lang="ru-RU" sz="3200" dirty="0" smtClean="0"/>
              <a:t>понимания в процессе межкультурного общения, </a:t>
            </a:r>
            <a:r>
              <a:rPr lang="ru-RU" sz="3200" dirty="0"/>
              <a:t>прежде всего через </a:t>
            </a:r>
            <a:r>
              <a:rPr lang="ru-RU" sz="3200" dirty="0" smtClean="0"/>
              <a:t>правильное восприятие </a:t>
            </a:r>
            <a:r>
              <a:rPr lang="ru-RU" sz="3200" dirty="0"/>
              <a:t>речи собеседника и понимание оригинальных текстов.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Calibri" pitchFamily="34" charset="0"/>
              </a:rPr>
              <a:t>	Лингвострановедческая компетенция – </a:t>
            </a:r>
            <a:r>
              <a:rPr lang="ru-RU" sz="3200" dirty="0" smtClean="0">
                <a:latin typeface="Calibri" pitchFamily="34" charset="0"/>
              </a:rPr>
              <a:t>способность осуществлять межкультурную коммуникацию, которая базируется на знаниях лексических единиц с национально-культурным компонентом значения и умениях правильного их применения в ситуациях межкультурного общения, а также на умениях использовать фоновые знания для достижения взаимопонимания в ситуациях такого общения.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14488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2. </a:t>
            </a:r>
            <a:r>
              <a:rPr lang="ru-RU" sz="3600" b="1" dirty="0" err="1" smtClean="0"/>
              <a:t>Лингвострановедение</a:t>
            </a:r>
            <a:r>
              <a:rPr lang="ru-RU" sz="3600" b="1" dirty="0" smtClean="0"/>
              <a:t> как аспект в преподавании языка.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1439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	Две национальные культуры никогда не совпадают полностью. Это следует из того, что каждая состоит из национальных и интернациональных элементов. 	</a:t>
            </a:r>
          </a:p>
          <a:p>
            <a:pPr algn="just"/>
            <a:r>
              <a:rPr lang="ru-RU" sz="3200" dirty="0" smtClean="0"/>
              <a:t>	Совокупности совпадающих (интернациональных) и расходящихся (национальных) единиц для каждой пары сопоставляемых культур будут различными. </a:t>
            </a:r>
            <a:r>
              <a:rPr lang="ru-RU" sz="3200" i="1" dirty="0" smtClean="0"/>
              <a:t>(пример: русская и туркменская культура, русская и китайская культура).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D98DB6-09C2-4E42-9A67-40F278F6B236}"/>
</file>

<file path=customXml/itemProps2.xml><?xml version="1.0" encoding="utf-8"?>
<ds:datastoreItem xmlns:ds="http://schemas.openxmlformats.org/officeDocument/2006/customXml" ds:itemID="{AE7ACEBA-7208-448D-8A0D-3430E359FC0F}"/>
</file>

<file path=customXml/itemProps3.xml><?xml version="1.0" encoding="utf-8"?>
<ds:datastoreItem xmlns:ds="http://schemas.openxmlformats.org/officeDocument/2006/customXml" ds:itemID="{BC5EE693-1D45-405F-9625-DF6ACEFB4E2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226</Words>
  <PresentationFormat>Экран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Объект лингвострановедения:</vt:lpstr>
      <vt:lpstr>Предмет лингвострановедения:</vt:lpstr>
      <vt:lpstr> Проблематика   лингвострановедения:</vt:lpstr>
      <vt:lpstr>лексические единицы с национально-культурным значением:</vt:lpstr>
      <vt:lpstr>Национально-специфические компоненты культур, которые могут создавать проблемы межкультурноГО ОБЩЕНИЯ: 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Лингвострановедение как наука.  Лингвострановедение и межкультурная коммуникация. </dc:title>
  <cp:lastModifiedBy>Артём</cp:lastModifiedBy>
  <cp:revision>54</cp:revision>
  <dcterms:modified xsi:type="dcterms:W3CDTF">2015-09-18T05:49:07Z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