
<file path=[Content_Types].xml><?xml version="1.0" encoding="utf-8"?>
<Types xmlns="http://schemas.openxmlformats.org/package/2006/content-types">
  <Default Extension="png" ContentType="image/png"/>
  <Default Extension="bin" ContentType="audio/unknown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EA16"/>
    <a:srgbClr val="028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F8B0C2-6F6B-43D8-9E09-1EDABA4FC3F7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1B6FC82-25E3-43DC-ABB3-F1AAACAD48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5" Type="http://schemas.openxmlformats.org/officeDocument/2006/relationships/audio" Target="../media/audio2.bin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810" y="2367242"/>
            <a:ext cx="3726414" cy="31473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24744"/>
            <a:ext cx="7924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Современные Методы в исследовании планеты </a:t>
            </a:r>
            <a:r>
              <a:rPr lang="ru-RU" sz="40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Зем</a:t>
            </a:r>
            <a:r>
              <a:rPr lang="ru-RU" sz="4000" dirty="0" smtClean="0">
                <a:solidFill>
                  <a:srgbClr val="0286FE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ля</a:t>
            </a:r>
            <a:endParaRPr lang="ru-RU" sz="4000" dirty="0">
              <a:solidFill>
                <a:srgbClr val="0286FE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5652120" y="5872787"/>
            <a:ext cx="3708400" cy="7000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Подготовила </a:t>
            </a:r>
            <a:r>
              <a:rPr lang="ru-RU" sz="1600" dirty="0" err="1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Мелещеня</a:t>
            </a:r>
            <a:r>
              <a:rPr lang="ru-RU" sz="1600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r>
              <a:rPr lang="ru-RU" sz="16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Анна</a:t>
            </a:r>
            <a:endParaRPr lang="ru-RU" sz="1600" dirty="0">
              <a:solidFill>
                <a:srgbClr val="FFC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           группа Г-11</a:t>
            </a:r>
            <a:endParaRPr lang="ru-RU" sz="1600" dirty="0">
              <a:solidFill>
                <a:srgbClr val="FFC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6550605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2013г.</a:t>
            </a:r>
            <a:endParaRPr lang="ru-RU" sz="1600" dirty="0">
              <a:solidFill>
                <a:srgbClr val="FFC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98139468"/>
      </p:ext>
    </p:extLst>
  </p:cSld>
  <p:clrMapOvr>
    <a:masterClrMapping/>
  </p:clrMapOvr>
  <p:transition spd="slow">
    <p:circl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608" y="4221088"/>
            <a:ext cx="4756448" cy="1143000"/>
          </a:xfrm>
        </p:spPr>
        <p:txBody>
          <a:bodyPr/>
          <a:lstStyle/>
          <a:p>
            <a:r>
              <a:rPr lang="ru-RU" sz="2800" dirty="0">
                <a:latin typeface="Batang" panose="02030600000101010101" pitchFamily="18" charset="-127"/>
                <a:ea typeface="Batang" panose="02030600000101010101" pitchFamily="18" charset="-127"/>
              </a:rPr>
              <a:t>Благодаря вышеуказанным  </a:t>
            </a:r>
            <a:r>
              <a:rPr lang="ru-RU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методам, мы можем досконально изучить современное и Будущее состояние </a:t>
            </a:r>
            <a:r>
              <a:rPr lang="ru-RU" sz="2800" dirty="0">
                <a:latin typeface="Batang" panose="02030600000101010101" pitchFamily="18" charset="-127"/>
                <a:ea typeface="Batang" panose="02030600000101010101" pitchFamily="18" charset="-127"/>
              </a:rPr>
              <a:t>нашей планеты, да и всей планетной системы, если не произойдёт ничего </a:t>
            </a:r>
            <a:r>
              <a:rPr lang="ru-RU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непредвиденного</a:t>
            </a:r>
            <a:r>
              <a:rPr lang="ru-RU" sz="2800" dirty="0">
                <a:latin typeface="Batang" panose="02030600000101010101" pitchFamily="18" charset="-127"/>
                <a:ea typeface="Batang" panose="02030600000101010101" pitchFamily="18" charset="-127"/>
              </a:rPr>
              <a:t>.</a:t>
            </a:r>
            <a:r>
              <a:rPr lang="ru-RU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ru-RU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764704"/>
            <a:ext cx="3705200" cy="39604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7291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672"/>
            <a:ext cx="3407183" cy="26219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1787639"/>
            <a:ext cx="5117988" cy="1512168"/>
          </a:xfrm>
        </p:spPr>
        <p:txBody>
          <a:bodyPr/>
          <a:lstStyle/>
          <a:p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Люди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начали изучать </a:t>
            </a:r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нашу                                          планету еще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в </a:t>
            </a:r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древности.</a:t>
            </a:r>
            <a:b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этот период представления о Земле в основном определялись мифами и </a:t>
            </a:r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легендами. </a:t>
            </a:r>
            <a:endParaRPr lang="ru-RU" sz="2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681" y="3558073"/>
            <a:ext cx="3262775" cy="2175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539552" y="3558072"/>
            <a:ext cx="51845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Со временем начали использовать физические математические и инструментальные методы…</a:t>
            </a:r>
          </a:p>
        </p:txBody>
      </p:sp>
    </p:spTree>
    <p:extLst>
      <p:ext uri="{BB962C8B-B14F-4D97-AF65-F5344CB8AC3E}">
        <p14:creationId xmlns:p14="http://schemas.microsoft.com/office/powerpoint/2010/main" val="179990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doors dir="vert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9248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…но с </a:t>
            </a:r>
            <a:r>
              <a:rPr lang="ru-RU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развитием </a:t>
            </a:r>
            <a:r>
              <a:rPr lang="ru-RU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науки, </a:t>
            </a:r>
            <a:r>
              <a:rPr lang="ru-RU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методы изучения также развивались. </a:t>
            </a:r>
            <a:r>
              <a:rPr lang="ru-RU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dirty="0">
              <a:solidFill>
                <a:srgbClr val="FFC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288" y="1772816"/>
            <a:ext cx="5914980" cy="3700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6560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539552" y="0"/>
            <a:ext cx="7920880" cy="2064149"/>
          </a:xfrm>
          <a:prstGeom prst="horizontalScroll">
            <a:avLst/>
          </a:prstGeom>
          <a:solidFill>
            <a:srgbClr val="FFC00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149080"/>
            <a:ext cx="79248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В настоящее время основными методами изучения Земли являются:</a:t>
            </a:r>
            <a:r>
              <a:rPr lang="ru-RU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32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32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▪ полевой</a:t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▪ картографический</a:t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▪ космический</a:t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▪ статистический </a:t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2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▪ геоинформационный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276872"/>
            <a:ext cx="2652886" cy="26528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5678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7924800" cy="11430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               Полевой метод</a:t>
            </a:r>
            <a:br>
              <a:rPr lang="ru-RU" sz="28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8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8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Этот метод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предполагает непосредственное изучение Земли путешественниками, описание и нанесение на карту обследуемых объектов.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756698"/>
            <a:ext cx="4048844" cy="30366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4877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" y="4459424"/>
            <a:ext cx="9133415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24800" cy="114300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Картографический и статистический методы </a:t>
            </a:r>
            <a:r>
              <a:rPr lang="ru-RU" sz="24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/>
            </a:r>
            <a:br>
              <a:rPr lang="ru-RU" sz="2400" dirty="0" smtClean="0">
                <a:solidFill>
                  <a:srgbClr val="16EA16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endParaRPr lang="ru-RU" sz="2000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68434" y="1340768"/>
            <a:ext cx="8459342" cy="17526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Эти методы относятся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к так называемым кабинетным, поскольку не предполагают использования специальных средств и могут проводиться непосредственно человеком. Эти методы подразумевают изучение земного шара на основе той информации, которой уже обладает исследователь — статистической или картографической.</a:t>
            </a:r>
            <a:endParaRPr lang="ru-RU" sz="24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177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09327"/>
            <a:ext cx="4015692" cy="301176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4731" y="2811893"/>
            <a:ext cx="5223048" cy="1143000"/>
          </a:xfrm>
        </p:spPr>
        <p:txBody>
          <a:bodyPr/>
          <a:lstStyle/>
          <a:p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С появлением спутников развитие получил космический метод — изучение земной поверхности с помощью снимков, сделанных из космоса.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355103"/>
            <a:ext cx="56166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Космический метод</a:t>
            </a:r>
            <a:endParaRPr lang="ru-RU" sz="3400" dirty="0">
              <a:solidFill>
                <a:srgbClr val="FFC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689889"/>
            <a:ext cx="2980928" cy="20310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6676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77072"/>
            <a:ext cx="5400600" cy="1143000"/>
          </a:xfrm>
        </p:spPr>
        <p:txBody>
          <a:bodyPr/>
          <a:lstStyle/>
          <a:p>
            <a:r>
              <a:rPr lang="ru-RU" sz="27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исследовательские</a:t>
            </a:r>
            <a:r>
              <a:rPr lang="ru-RU" sz="2700" dirty="0">
                <a:latin typeface="Batang" panose="02030600000101010101" pitchFamily="18" charset="-127"/>
                <a:ea typeface="Batang" panose="02030600000101010101" pitchFamily="18" charset="-127"/>
              </a:rPr>
              <a:t>, спутники связи, метеорологические, </a:t>
            </a:r>
            <a:r>
              <a:rPr lang="ru-RU" sz="27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навигационные, спутники </a:t>
            </a:r>
            <a:r>
              <a:rPr lang="ru-RU" sz="2700" dirty="0">
                <a:latin typeface="Batang" panose="02030600000101010101" pitchFamily="18" charset="-127"/>
                <a:ea typeface="Batang" panose="02030600000101010101" pitchFamily="18" charset="-127"/>
              </a:rPr>
              <a:t>для мониторинга поверхности и </a:t>
            </a:r>
            <a:r>
              <a:rPr lang="ru-RU" sz="27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разведки.</a:t>
            </a:r>
            <a:endParaRPr lang="ru-RU" sz="27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14" y="2492896"/>
            <a:ext cx="3972094" cy="3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78768" y="47667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Искусственные спутники Земли различаются по своему назначению: </a:t>
            </a:r>
          </a:p>
        </p:txBody>
      </p:sp>
    </p:spTree>
    <p:extLst>
      <p:ext uri="{BB962C8B-B14F-4D97-AF65-F5344CB8AC3E}">
        <p14:creationId xmlns:p14="http://schemas.microsoft.com/office/powerpoint/2010/main" val="200950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2924944"/>
            <a:ext cx="5374940" cy="1143000"/>
          </a:xfrm>
        </p:spPr>
        <p:txBody>
          <a:bodyPr/>
          <a:lstStyle/>
          <a:p>
            <a:r>
              <a:rPr lang="ru-RU" sz="2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Это </a:t>
            </a:r>
            <a:r>
              <a:rPr lang="ru-RU" sz="2400" dirty="0">
                <a:latin typeface="Batang" panose="02030600000101010101" pitchFamily="18" charset="-127"/>
                <a:ea typeface="Batang" panose="02030600000101010101" pitchFamily="18" charset="-127"/>
              </a:rPr>
              <a:t>самый новейший метод, основан на применении информационных технологий, создании программ, глобальных баз данных.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16088" y="332656"/>
            <a:ext cx="49685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>
                <a:solidFill>
                  <a:srgbClr val="FFC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Геоинформационный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" y="1268760"/>
            <a:ext cx="3664553" cy="30243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203991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4E7D274-AD3D-4D58-87EC-C35E8CEA187A}"/>
</file>

<file path=customXml/itemProps2.xml><?xml version="1.0" encoding="utf-8"?>
<ds:datastoreItem xmlns:ds="http://schemas.openxmlformats.org/officeDocument/2006/customXml" ds:itemID="{B0CBBCE2-A71F-4C76-9D72-58F02E0D90E8}"/>
</file>

<file path=customXml/itemProps3.xml><?xml version="1.0" encoding="utf-8"?>
<ds:datastoreItem xmlns:ds="http://schemas.openxmlformats.org/officeDocument/2006/customXml" ds:itemID="{A1537E45-C77E-43E6-A326-BBCFCB4D5463}"/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292</TotalTime>
  <Words>191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Горизонт</vt:lpstr>
      <vt:lpstr>Современные Методы в исследовании планеты Земля</vt:lpstr>
      <vt:lpstr>Люди начали изучать нашу                                          планету еще в древности. в этот период представления о Земле в основном определялись мифами и легендами. </vt:lpstr>
      <vt:lpstr>…но с развитием науки, методы изучения также развивались.   </vt:lpstr>
      <vt:lpstr>В настоящее время основными методами изучения Земли являются:  ▪ полевой  ▪ картографический  ▪ космический  ▪ статистический   ▪ геоинформационный.</vt:lpstr>
      <vt:lpstr>                Полевой метод  Этот метод предполагает непосредственное изучение Земли путешественниками, описание и нанесение на карту обследуемых объектов.</vt:lpstr>
      <vt:lpstr>Картографический и статистический методы  </vt:lpstr>
      <vt:lpstr>С появлением спутников развитие получил космический метод — изучение земной поверхности с помощью снимков, сделанных из космоса.</vt:lpstr>
      <vt:lpstr>исследовательские, спутники связи, метеорологические, навигационные, спутники для мониторинга поверхности и разведки.</vt:lpstr>
      <vt:lpstr>Это самый новейший метод, основан на применении информационных технологий, создании программ, глобальных баз данных.</vt:lpstr>
      <vt:lpstr>Благодаря вышеуказанным  методам, мы можем досконально изучить современное и Будущее состояние нашей планеты, да и всей планетной системы, если не произойдёт ничего непредвиденного.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тенденции в изучении планеты</dc:title>
  <dc:creator>User</dc:creator>
  <cp:lastModifiedBy>Admin</cp:lastModifiedBy>
  <cp:revision>28</cp:revision>
  <dcterms:created xsi:type="dcterms:W3CDTF">2013-11-11T14:50:49Z</dcterms:created>
  <dcterms:modified xsi:type="dcterms:W3CDTF">2013-12-06T12:30:48Z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