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8" r:id="rId7"/>
    <p:sldId id="269" r:id="rId8"/>
    <p:sldId id="262" r:id="rId9"/>
    <p:sldId id="263" r:id="rId10"/>
    <p:sldId id="259" r:id="rId11"/>
    <p:sldId id="264" r:id="rId12"/>
    <p:sldId id="271" r:id="rId13"/>
    <p:sldId id="265" r:id="rId14"/>
    <p:sldId id="266" r:id="rId15"/>
    <p:sldId id="267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0.65</c:v>
                </c:pt>
                <c:pt idx="1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5232-F357-44C4-8733-E52008326F3D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A658-555C-4EF7-B792-5E4EBBD50A7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5232-F357-44C4-8733-E52008326F3D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A658-555C-4EF7-B792-5E4EBBD50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5232-F357-44C4-8733-E52008326F3D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A658-555C-4EF7-B792-5E4EBBD50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5232-F357-44C4-8733-E52008326F3D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A658-555C-4EF7-B792-5E4EBBD50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5232-F357-44C4-8733-E52008326F3D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A658-555C-4EF7-B792-5E4EBBD50A7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5232-F357-44C4-8733-E52008326F3D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A658-555C-4EF7-B792-5E4EBBD50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5232-F357-44C4-8733-E52008326F3D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A658-555C-4EF7-B792-5E4EBBD50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5232-F357-44C4-8733-E52008326F3D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0FA658-555C-4EF7-B792-5E4EBBD50A7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5232-F357-44C4-8733-E52008326F3D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A658-555C-4EF7-B792-5E4EBBD50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5232-F357-44C4-8733-E52008326F3D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90FA658-555C-4EF7-B792-5E4EBBD50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1195232-F357-44C4-8733-E52008326F3D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A658-555C-4EF7-B792-5E4EBBD50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1195232-F357-44C4-8733-E52008326F3D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90FA658-555C-4EF7-B792-5E4EBBD50A7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715200" cy="4738856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>Опустынивание и деградация </a:t>
            </a:r>
            <a:r>
              <a:rPr lang="ru-RU" sz="6600" dirty="0" smtClean="0"/>
              <a:t>земель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ru-RU" sz="1400" dirty="0" smtClean="0"/>
              <a:t>Выполнили студенты гр. Г-31: </a:t>
            </a:r>
            <a:r>
              <a:rPr lang="ru-RU" sz="1400" dirty="0" err="1" smtClean="0"/>
              <a:t>Восарева</a:t>
            </a:r>
            <a:r>
              <a:rPr lang="ru-RU" sz="1400" dirty="0" smtClean="0"/>
              <a:t> А., </a:t>
            </a:r>
            <a:r>
              <a:rPr lang="ru-RU" sz="1400" dirty="0" err="1" smtClean="0"/>
              <a:t>Павленок</a:t>
            </a:r>
            <a:r>
              <a:rPr lang="ru-RU" sz="1400" smtClean="0"/>
              <a:t> В.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90967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Экологические последствия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576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Последствия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опустынивания в экологическом и экономическом отношении очень существенные и почти всегда отрицательные. Уменьшается производительность сельского хозяйства, сокращаются разнообразие видов и количество животных, что особенно в бедных странах приводит к ещё большей зависимости от природных ресурсов. Опустынивание ограничивает доступность элементарных услуг экосистемы и угрожает безопасности людей. Оно является важной помехой развитию, из-за чего Организация Объединённых Наций в 1995 году установила Всемирный день борьбы с опустыниванием и засухой, затем провозгласила 2006 год международным годом пустынь и опустынивания, а в дальнейшем обозначила период с января 2010 года по декабрь 2020 года Десятилетием ООН, посвящённым пустыням и борьбе с опустыниванием.</a:t>
            </a:r>
          </a:p>
        </p:txBody>
      </p:sp>
    </p:spTree>
    <p:extLst>
      <p:ext uri="{BB962C8B-B14F-4D97-AF65-F5344CB8AC3E}">
        <p14:creationId xmlns:p14="http://schemas.microsoft.com/office/powerpoint/2010/main" val="146520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7467600" cy="5217443"/>
          </a:xfrm>
        </p:spPr>
        <p:txBody>
          <a:bodyPr>
            <a:normAutofit fontScale="85000" lnSpcReduction="10000"/>
          </a:bodyPr>
          <a:lstStyle/>
          <a:p>
            <a:pPr marL="36576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Деградация земель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снижение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или потеря биологической и экономической продуктивности пахотных земель или пастбищ в результате землепользования. Характеризуется иссушением земли, увяданием растительности, снижением связанности почвы, в результате чего становится возможной быстрая ветровая эрозия и образование пылевых бурь. Опустынивание относится 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труднокомпенсируемым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последствиям климатических изменений, так как на восстановление одного условного сантиметра плодородного почвенного покрова уходит в аридной зоне в среднем от 70 до 150 лет.</a:t>
            </a:r>
          </a:p>
        </p:txBody>
      </p:sp>
    </p:spTree>
    <p:extLst>
      <p:ext uri="{BB962C8B-B14F-4D97-AF65-F5344CB8AC3E}">
        <p14:creationId xmlns:p14="http://schemas.microsoft.com/office/powerpoint/2010/main" val="38115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Главной причиной, как правило, является человеческая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деятельность – чрезмерная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обработка пахотных земель,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перевыпас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скота, обезлесение и плохая ирригация. По данным Программы Организации Объединенных Наций по окружающей среде, деградации подвергается треть поверхности Земли, что, соответственно, влияет на жизнь более 1 млрд. человек более чем в 100 странах. Особой опасности подвергаются страны к югу от Сахары, где на долю пустынь или полупустынь приходится 66 процентов земли.</a:t>
            </a:r>
          </a:p>
        </p:txBody>
      </p:sp>
    </p:spTree>
    <p:extLst>
      <p:ext uri="{BB962C8B-B14F-4D97-AF65-F5344CB8AC3E}">
        <p14:creationId xmlns:p14="http://schemas.microsoft.com/office/powerpoint/2010/main" val="6105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836712"/>
            <a:ext cx="4176464" cy="5289451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Подвергшиеся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деградации районы можно обнаружить и в большинстве стран, и яркими примерами в этом отношении являются Африка, Индия, Исламская Республика Иран, Китай, Монголия и Пакистан, подвергшиеся эрозии крутые склоны горных районов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Непала.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24744"/>
            <a:ext cx="4176464" cy="4752527"/>
          </a:xfrm>
        </p:spPr>
      </p:pic>
    </p:spTree>
    <p:extLst>
      <p:ext uri="{BB962C8B-B14F-4D97-AF65-F5344CB8AC3E}">
        <p14:creationId xmlns:p14="http://schemas.microsoft.com/office/powerpoint/2010/main" val="136341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618856" cy="5328592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Порядка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65 % земельного фонда Западной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Азии – это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засушливые земли, которые подвержены процессам деградации и опустынивания, а также в зоне риска опустынивания состоят Индонезия и Камбоджа, Китай, страны Латинской Америки и Карибского бассейна, Аргентина, Куба, Мексика и Перу, в которых расположены обширные засушливые районы.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52716420"/>
              </p:ext>
            </p:extLst>
          </p:nvPr>
        </p:nvGraphicFramePr>
        <p:xfrm>
          <a:off x="4788024" y="1916832"/>
          <a:ext cx="403244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188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692696"/>
            <a:ext cx="7467600" cy="5433467"/>
          </a:xfrm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Вследствие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роста населения, развития индустрии, урбанизации, преобразующей природу деятельности человека и, в частности, повышения продуктивности сельскохозяйственного производства наблюдается непрерывное сокращение сельскохозяйственных площадей на поверхности земли. Сокращение фонда продуктивных земель планеты происходит также в процессе опустынивания – развития пустынных зон вследствие естественных процессов, в которых в значительной степени повинен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221214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Борьба с опустыниванием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Решению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этой проблемы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посвящена Конвенция по борьбе с опустыниванием в тех странах, которые испытывают серьезную засуху и/или опустынивание, особенно в Африке (1994 год).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Главное внимание в ней уделяется улучшению плодородия и восстановлению почв, а также охране и рациональному использованию земли и водных ресурсов. В ней подчеркивается значение создания благоприятной окружающей среды для местных жителей, которая помогает им бороться с истощением почвы. Она также содержит критерии разработки пострадавшими странами национальных программ действий и отводит беспрецедентную роль НПО в разработке и осуществлении программ действий. Договор, который подписали 192 страны, вступил в силу в 1996 году</a:t>
            </a:r>
          </a:p>
        </p:txBody>
      </p:sp>
    </p:spTree>
    <p:extLst>
      <p:ext uri="{BB962C8B-B14F-4D97-AF65-F5344CB8AC3E}">
        <p14:creationId xmlns:p14="http://schemas.microsoft.com/office/powerpoint/2010/main" val="281420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 algn="ctr">
              <a:buNone/>
            </a:pP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1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7467600" cy="5001419"/>
          </a:xfrm>
        </p:spPr>
        <p:txBody>
          <a:bodyPr/>
          <a:lstStyle/>
          <a:p>
            <a:pPr marL="36576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Б.Г. Розанову (1984),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опустынивание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это процесс необратимого изменения почвы и растительности и снижения биологической продуктивности, который в экстремальных случаях может привести к полному разрушению биосферного потенциала и превращению территории в пустыню.</a:t>
            </a:r>
          </a:p>
        </p:txBody>
      </p:sp>
    </p:spTree>
    <p:extLst>
      <p:ext uri="{BB962C8B-B14F-4D97-AF65-F5344CB8AC3E}">
        <p14:creationId xmlns:p14="http://schemas.microsoft.com/office/powerpoint/2010/main" val="190505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86409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Карта опустынивания Земли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6" y="1196752"/>
            <a:ext cx="8786204" cy="5400600"/>
          </a:xfrm>
        </p:spPr>
      </p:pic>
    </p:spTree>
    <p:extLst>
      <p:ext uri="{BB962C8B-B14F-4D97-AF65-F5344CB8AC3E}">
        <p14:creationId xmlns:p14="http://schemas.microsoft.com/office/powerpoint/2010/main" val="26860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Типы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опустынивания: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Засоление почв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Обезлесивание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дефорестизация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Деградация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угодий (и пастбищ)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Осушение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дна моря и водоемов</a:t>
            </a:r>
          </a:p>
        </p:txBody>
      </p:sp>
    </p:spTree>
    <p:extLst>
      <p:ext uri="{BB962C8B-B14F-4D97-AF65-F5344CB8AC3E}">
        <p14:creationId xmlns:p14="http://schemas.microsoft.com/office/powerpoint/2010/main" val="123659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Причины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опустынивания: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Дефицит воды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Засуха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Аридизация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климата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Вырубка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леса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Перепас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скота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Биологическая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гибель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Недостаток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дренированности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Снижение уровня грунтовых вод</a:t>
            </a:r>
          </a:p>
        </p:txBody>
      </p:sp>
    </p:spTree>
    <p:extLst>
      <p:ext uri="{BB962C8B-B14F-4D97-AF65-F5344CB8AC3E}">
        <p14:creationId xmlns:p14="http://schemas.microsoft.com/office/powerpoint/2010/main" val="148382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7643192" cy="5073427"/>
          </a:xfrm>
        </p:spPr>
        <p:txBody>
          <a:bodyPr>
            <a:normAutofit fontScale="85000" lnSpcReduction="20000"/>
          </a:bodyPr>
          <a:lstStyle/>
          <a:p>
            <a:pPr marL="36576" indent="0">
              <a:buNone/>
            </a:pPr>
            <a:r>
              <a:rPr lang="ru-RU" dirty="0" smtClean="0"/>
              <a:t>	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Опустынивание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получило распространение в РФ и соседних странах СНГ. В Калмыкии вторичные пустыни сменили степи на огромных площадях в результате выпаса поголовья овец, которое во много раз превышало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пастибщную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емкость естественных кормовых угодий.</a:t>
            </a:r>
          </a:p>
          <a:p>
            <a:pPr marL="36576" indent="0">
              <a:buNone/>
            </a:pP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Астраханской области "лунные пейзажи" окружили районы добычи газа. В Туркмении в 100-километровой зоне вдоль Каракумского канала, имеющего протяженность свыше 1000 км, произошло вторичное засоление почв, и образовались бесплодные пустыни.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Свыше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2,5 млн. га мертвых пустынь, практически лишенных растительности, возникло при уменьшении площади Аральского моря.</a:t>
            </a:r>
          </a:p>
        </p:txBody>
      </p:sp>
    </p:spTree>
    <p:extLst>
      <p:ext uri="{BB962C8B-B14F-4D97-AF65-F5344CB8AC3E}">
        <p14:creationId xmlns:p14="http://schemas.microsoft.com/office/powerpoint/2010/main" val="41097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Каракумский канал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560840" cy="4824535"/>
          </a:xfrm>
        </p:spPr>
      </p:pic>
    </p:spTree>
    <p:extLst>
      <p:ext uri="{BB962C8B-B14F-4D97-AF65-F5344CB8AC3E}">
        <p14:creationId xmlns:p14="http://schemas.microsoft.com/office/powerpoint/2010/main" val="65175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Одинокий корабль; Аральское море, Казахстан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280920" cy="4968552"/>
          </a:xfrm>
        </p:spPr>
      </p:pic>
    </p:spTree>
    <p:extLst>
      <p:ext uri="{BB962C8B-B14F-4D97-AF65-F5344CB8AC3E}">
        <p14:creationId xmlns:p14="http://schemas.microsoft.com/office/powerpoint/2010/main" val="119569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Противопесчаные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заграждения из тростника в Северной Сахаре, Тунис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7"/>
            <a:ext cx="7992888" cy="5281990"/>
          </a:xfrm>
        </p:spPr>
      </p:pic>
    </p:spTree>
    <p:extLst>
      <p:ext uri="{BB962C8B-B14F-4D97-AF65-F5344CB8AC3E}">
        <p14:creationId xmlns:p14="http://schemas.microsoft.com/office/powerpoint/2010/main" val="44468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4F4F4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8A32BDF-5B2B-4E74-BC49-E6BE182A3345}"/>
</file>

<file path=customXml/itemProps2.xml><?xml version="1.0" encoding="utf-8"?>
<ds:datastoreItem xmlns:ds="http://schemas.openxmlformats.org/officeDocument/2006/customXml" ds:itemID="{B1C6FAD8-0E01-4C12-8D10-602FEE64DBA3}"/>
</file>

<file path=customXml/itemProps3.xml><?xml version="1.0" encoding="utf-8"?>
<ds:datastoreItem xmlns:ds="http://schemas.openxmlformats.org/officeDocument/2006/customXml" ds:itemID="{5EEFEDDB-4885-434C-80D8-6BDC73B2DC05}"/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81</TotalTime>
  <Words>150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Техническая</vt:lpstr>
      <vt:lpstr> Опустынивание и деградация земель    Выполнили студенты гр. Г-31: Восарева А., Павленок В.</vt:lpstr>
      <vt:lpstr>Презентация PowerPoint</vt:lpstr>
      <vt:lpstr>Карта опустынивания Земли</vt:lpstr>
      <vt:lpstr>Типы опустынивания:</vt:lpstr>
      <vt:lpstr>Причины опустынивания:</vt:lpstr>
      <vt:lpstr>Презентация PowerPoint</vt:lpstr>
      <vt:lpstr>Каракумский канал</vt:lpstr>
      <vt:lpstr>Одинокий корабль; Аральское море, Казахстан</vt:lpstr>
      <vt:lpstr>Противопесчаные заграждения из тростника в Северной Сахаре, Тунис</vt:lpstr>
      <vt:lpstr>Экологические последствия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Борьба с опустыниванием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Опустынивание и деградация земель</dc:title>
  <dc:creator>Витек</dc:creator>
  <cp:lastModifiedBy>Admin</cp:lastModifiedBy>
  <cp:revision>8</cp:revision>
  <dcterms:created xsi:type="dcterms:W3CDTF">2013-11-12T18:40:35Z</dcterms:created>
  <dcterms:modified xsi:type="dcterms:W3CDTF">2013-12-06T12:20:47Z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