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Стратиграфический кодекс России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Стратотипы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266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Стратотип (стратотипический разрез)</a:t>
            </a:r>
            <a:r>
              <a:rPr lang="ru-RU" dirty="0"/>
              <a:t> — конкретный разрез (единый или составной) </a:t>
            </a:r>
            <a:r>
              <a:rPr lang="ru-RU" dirty="0" err="1"/>
              <a:t>стратона</a:t>
            </a:r>
            <a:r>
              <a:rPr lang="ru-RU" dirty="0"/>
              <a:t>, указанный и описанный в качестве эталонного. Различают две категории стратотипов: стратотипы стратиграфических подразделений и стратотипы стратиграфических границ.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СК России определено: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9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Стратотип стратиграфического подразделения</a:t>
            </a:r>
            <a:r>
              <a:rPr lang="ru-RU" dirty="0"/>
              <a:t> - представляет собой единый или составной разрез </a:t>
            </a:r>
            <a:r>
              <a:rPr lang="ru-RU" dirty="0" err="1"/>
              <a:t>стратона</a:t>
            </a:r>
            <a:r>
              <a:rPr lang="ru-RU" dirty="0"/>
              <a:t>, позволяющий единообразно установить объем, общую характеристику стратиграфического подразделения и положение его стратиграфических границ.</a:t>
            </a:r>
          </a:p>
          <a:p>
            <a:pPr algn="just"/>
            <a:r>
              <a:rPr lang="ru-RU" b="1" dirty="0"/>
              <a:t>Стратотип стратиграфической границы </a:t>
            </a:r>
            <a:r>
              <a:rPr lang="ru-RU" dirty="0"/>
              <a:t>(</a:t>
            </a:r>
            <a:r>
              <a:rPr lang="ru-RU" dirty="0" err="1" smtClean="0"/>
              <a:t>лимитотип</a:t>
            </a:r>
            <a:r>
              <a:rPr lang="ru-RU" dirty="0"/>
              <a:t>) — выбранный в качестве эталонного разрез, в котором фиксируется положение нижней границы </a:t>
            </a:r>
            <a:r>
              <a:rPr lang="ru-RU" dirty="0" err="1"/>
              <a:t>стратона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8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/>
              <a:t>голостратотип</a:t>
            </a:r>
            <a:r>
              <a:rPr lang="ru-RU" b="1" dirty="0"/>
              <a:t> (первичный стратотип</a:t>
            </a:r>
            <a:r>
              <a:rPr lang="ru-RU" dirty="0"/>
              <a:t>) — эталонный разрез, указанный автором стратиграфического подразделения одновременно с установлением этого подразделения или его стратиграфической границы;</a:t>
            </a:r>
          </a:p>
          <a:p>
            <a:pPr algn="just"/>
            <a:r>
              <a:rPr lang="ru-RU" b="1" dirty="0" err="1"/>
              <a:t>лектостратотип</a:t>
            </a:r>
            <a:r>
              <a:rPr lang="ru-RU" b="1" dirty="0"/>
              <a:t> (избранный стратотип)</a:t>
            </a:r>
            <a:r>
              <a:rPr lang="ru-RU" dirty="0"/>
              <a:t> — эталонный разрез, выбранный в том случае, если первичный стратотип не был указан автором при установлении </a:t>
            </a:r>
            <a:r>
              <a:rPr lang="ru-RU" dirty="0" err="1"/>
              <a:t>стратона</a:t>
            </a:r>
            <a:r>
              <a:rPr lang="ru-RU" dirty="0"/>
              <a:t> или стратиграфической границы;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101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Различают разновидности стратотипов стратиграфических подразделений и стратиграфических границ: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6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/>
              <a:t>неостратотип</a:t>
            </a:r>
            <a:r>
              <a:rPr lang="ru-RU" b="1" dirty="0"/>
              <a:t> (новый стратотип)</a:t>
            </a:r>
            <a:r>
              <a:rPr lang="ru-RU" dirty="0"/>
              <a:t> — эталонный разрез, выбранный в тех случаях, когда первичный стратотип или </a:t>
            </a:r>
            <a:r>
              <a:rPr lang="ru-RU" dirty="0" err="1"/>
              <a:t>лектостратотип</a:t>
            </a:r>
            <a:r>
              <a:rPr lang="ru-RU" dirty="0"/>
              <a:t> по каким-либо причинам стал недоступен для дальнейшего изучения (например, вследствие уничтожения обнажений, затопления, строительства сооружений и т.п.).</a:t>
            </a:r>
          </a:p>
          <a:p>
            <a:pPr algn="just"/>
            <a:r>
              <a:rPr lang="ru-RU" dirty="0"/>
              <a:t>Каждое стратиграфическое подразделение может иметь только один стратотип: голо-, </a:t>
            </a:r>
            <a:r>
              <a:rPr lang="ru-RU" dirty="0" err="1"/>
              <a:t>лекто</a:t>
            </a:r>
            <a:r>
              <a:rPr lang="ru-RU" dirty="0"/>
              <a:t>- или </a:t>
            </a:r>
            <a:r>
              <a:rPr lang="ru-RU" dirty="0" err="1"/>
              <a:t>неостратотип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/>
              <a:t>парастратотип</a:t>
            </a:r>
            <a:r>
              <a:rPr lang="ru-RU" dirty="0"/>
              <a:t> — разрез, использованный автором при первоначальном определении </a:t>
            </a:r>
            <a:r>
              <a:rPr lang="ru-RU" dirty="0" err="1"/>
              <a:t>голостратотипа</a:t>
            </a:r>
            <a:r>
              <a:rPr lang="ru-RU" dirty="0"/>
              <a:t> с целью дополнения его характеристики;</a:t>
            </a:r>
          </a:p>
          <a:p>
            <a:pPr algn="just"/>
            <a:r>
              <a:rPr lang="ru-RU" b="1" dirty="0" err="1"/>
              <a:t>гипостратотип</a:t>
            </a:r>
            <a:r>
              <a:rPr lang="ru-RU" dirty="0"/>
              <a:t> (вторичный, дополнительный стратотип) — разрез, соответствующий по объему и составу ранее установленному первичному стратотипу, но более полный, более доступный и хорошо охарактеризованный в литологическом и/или палеонтологическом отношении. В процессе дальнейших работ значение </a:t>
            </a:r>
            <a:r>
              <a:rPr lang="ru-RU" dirty="0" err="1"/>
              <a:t>гипостратотипа</a:t>
            </a:r>
            <a:r>
              <a:rPr lang="ru-RU" dirty="0"/>
              <a:t> может приобрести другой, более полный и лучше охарактеризованный разрез.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930226"/>
          </a:xfrm>
        </p:spPr>
        <p:txBody>
          <a:bodyPr>
            <a:normAutofit/>
          </a:bodyPr>
          <a:lstStyle/>
          <a:p>
            <a:r>
              <a:rPr lang="ru-RU" sz="2600" dirty="0"/>
              <a:t>Дополнительный материал для характеристики стратиграфического подразделения представляют пара- и </a:t>
            </a:r>
            <a:r>
              <a:rPr lang="ru-RU" sz="2600" dirty="0" err="1"/>
              <a:t>гипостратотипы</a:t>
            </a:r>
            <a:r>
              <a:rPr lang="ru-RU" sz="2600" dirty="0"/>
              <a:t>: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1167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ru-RU" dirty="0"/>
              <a:t>Может быть выбрано 2-3 </a:t>
            </a:r>
            <a:r>
              <a:rPr lang="ru-RU" dirty="0" err="1"/>
              <a:t>гипостратотипа</a:t>
            </a:r>
            <a:r>
              <a:rPr lang="ru-RU" dirty="0"/>
              <a:t>, если в совокупности они дают достаточно полную характеристику разреза. Выделение </a:t>
            </a:r>
            <a:r>
              <a:rPr lang="ru-RU" dirty="0" err="1"/>
              <a:t>гипостратотипа</a:t>
            </a:r>
            <a:r>
              <a:rPr lang="ru-RU" dirty="0"/>
              <a:t> обязательно, если стратотип регионального или местного </a:t>
            </a:r>
            <a:r>
              <a:rPr lang="ru-RU" dirty="0" err="1"/>
              <a:t>стратона</a:t>
            </a:r>
            <a:r>
              <a:rPr lang="ru-RU" dirty="0"/>
              <a:t> находится за пределами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9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Стратотипическая местность (</a:t>
            </a:r>
            <a:r>
              <a:rPr lang="ru-RU" dirty="0" err="1"/>
              <a:t>страторегион</a:t>
            </a:r>
            <a:r>
              <a:rPr lang="ru-RU" dirty="0"/>
              <a:t>)  — район, в котором находятся стратотип и разрезы, дополняющие его характеристику. Голо-, </a:t>
            </a:r>
            <a:r>
              <a:rPr lang="ru-RU" dirty="0" err="1"/>
              <a:t>лекто</a:t>
            </a:r>
            <a:r>
              <a:rPr lang="ru-RU" dirty="0"/>
              <a:t>- и </a:t>
            </a:r>
            <a:r>
              <a:rPr lang="ru-RU" dirty="0" err="1"/>
              <a:t>парастратотипы</a:t>
            </a:r>
            <a:r>
              <a:rPr lang="ru-RU" dirty="0"/>
              <a:t> должны быть установлены в пределах Стратотипической местности; </a:t>
            </a:r>
            <a:r>
              <a:rPr lang="ru-RU" dirty="0" err="1"/>
              <a:t>нео</a:t>
            </a:r>
            <a:r>
              <a:rPr lang="ru-RU" dirty="0"/>
              <a:t>- и </a:t>
            </a:r>
            <a:r>
              <a:rPr lang="ru-RU" dirty="0" err="1"/>
              <a:t>гипостратотипы</a:t>
            </a:r>
            <a:r>
              <a:rPr lang="ru-RU" dirty="0"/>
              <a:t> могут быть выбраны за ее пределами.</a:t>
            </a:r>
          </a:p>
          <a:p>
            <a:pPr algn="just"/>
            <a:r>
              <a:rPr lang="ru-RU" dirty="0"/>
              <a:t>Совокупность разрезов, расположенных в стратотипической местности и составляющих полный типовой разрез данного </a:t>
            </a:r>
            <a:r>
              <a:rPr lang="ru-RU" dirty="0" err="1"/>
              <a:t>стратона</a:t>
            </a:r>
            <a:r>
              <a:rPr lang="ru-RU" dirty="0"/>
              <a:t>, именуется составным стратотипом.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1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0CF7699-CFC0-4B6B-947F-B2F8EE08B9C0}"/>
</file>

<file path=customXml/itemProps2.xml><?xml version="1.0" encoding="utf-8"?>
<ds:datastoreItem xmlns:ds="http://schemas.openxmlformats.org/officeDocument/2006/customXml" ds:itemID="{012F047A-F38D-499F-BBE4-9E294589E274}"/>
</file>

<file path=customXml/itemProps3.xml><?xml version="1.0" encoding="utf-8"?>
<ds:datastoreItem xmlns:ds="http://schemas.openxmlformats.org/officeDocument/2006/customXml" ds:itemID="{BF94E0E5-2064-4AAF-8BF8-9230C7FDDACB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380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Стратотипы</vt:lpstr>
      <vt:lpstr>В СК России определено:</vt:lpstr>
      <vt:lpstr>Презентация PowerPoint</vt:lpstr>
      <vt:lpstr>Различают разновидности стратотипов стратиграфических подразделений и стратиграфических границ: </vt:lpstr>
      <vt:lpstr>Презентация PowerPoint</vt:lpstr>
      <vt:lpstr>Дополнительный материал для характеристики стратиграфического подразделения представляют пара- и гипостратотипы: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Стратотипы</dc:title>
  <cp:lastModifiedBy>Ангу</cp:lastModifiedBy>
  <cp:revision>3</cp:revision>
  <dcterms:modified xsi:type="dcterms:W3CDTF">2013-10-14T11:48:10Z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