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customXml/itemProps1.xml" ContentType="application/vnd.openxmlformats-officedocument.customXmlProperties+xml"/>
  <Default Extension="jpeg" ContentType="image/jpeg"/>
  <Default Extension="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-87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customXml" Target="../customXml/item3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15.10.2013</a:t>
            </a:fld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15.10.2013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15.10.2013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15.10.2013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15.10.2013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15.10.2013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15.10.2013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15.10.2013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Международный стратиграфический справочник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6000" dirty="0" smtClean="0"/>
              <a:t>Стратотипы</a:t>
            </a:r>
            <a:endParaRPr lang="ru-RU" sz="6000" dirty="0"/>
          </a:p>
        </p:txBody>
      </p:sp>
    </p:spTree>
    <p:extLst>
      <p:ext uri="{BB962C8B-B14F-4D97-AF65-F5344CB8AC3E}">
        <p14:creationId xmlns:p14="http://schemas.microsoft.com/office/powerpoint/2010/main" val="2142841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Определение понятия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b="1" dirty="0"/>
              <a:t>Стратотип (типовой разрез)</a:t>
            </a:r>
            <a:r>
              <a:rPr lang="ru-RU" dirty="0"/>
              <a:t> - первоначальный или впоследствии выделенный тип стратиграфического подразделения или стратиграфической границы, определенный как конкретный интервал или конкретная граница в конкретном разрезе и являющийся стандартом определения и идентификации стратиграфического подразделения или его границы.</a:t>
            </a:r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86583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Различают: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b="1" dirty="0"/>
              <a:t>Стратотип подразделения</a:t>
            </a:r>
            <a:r>
              <a:rPr lang="ru-RU" dirty="0"/>
              <a:t> - типовой разрез слоистого стратиграфического подразделения, который служит стандартом для определения и характеристики этого подразделения.</a:t>
            </a:r>
          </a:p>
          <a:p>
            <a:pPr algn="just"/>
            <a:r>
              <a:rPr lang="ru-RU" b="1" dirty="0"/>
              <a:t>Стратотип границы</a:t>
            </a:r>
            <a:r>
              <a:rPr lang="ru-RU" dirty="0"/>
              <a:t> - конкретный разрез пород, который содержит конкретную точку, определяющую границу между двумя стратиграфическими подразделениями.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53347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b="1" dirty="0"/>
              <a:t>Типовая местность</a:t>
            </a:r>
            <a:r>
              <a:rPr lang="ru-RU" dirty="0"/>
              <a:t> - конкретная географическая местность, где расположен стратотип слоистого стратиграфического подразделения. Название также применимо к местности, где подразделение было первоначально описано и/или названо. В случае, если подразделение представлено неслоистыми изверженными или метаморфическими породами, типовой местностью является конкретная географическая местность, где это подразделение было впервые определено.</a:t>
            </a:r>
          </a:p>
          <a:p>
            <a:pPr algn="just"/>
            <a:r>
              <a:rPr lang="ru-RU" b="1" dirty="0"/>
              <a:t>Типовая область или типовой район</a:t>
            </a:r>
            <a:r>
              <a:rPr lang="ru-RU" dirty="0"/>
              <a:t> - географическая область или район, которые охватывают стратотип или типовую местность стратиграфического подразделения или границы.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08308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Терминология: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b="1" u="sng" dirty="0" err="1"/>
              <a:t>Голостратотип</a:t>
            </a:r>
            <a:r>
              <a:rPr lang="ru-RU" dirty="0"/>
              <a:t> - первоначальный стратотип, определенный автором при установлении стратиграфического подразделения или границы.</a:t>
            </a:r>
          </a:p>
          <a:p>
            <a:pPr algn="just"/>
            <a:r>
              <a:rPr lang="ru-RU" b="1" u="sng" dirty="0" err="1"/>
              <a:t>Парастратотип</a:t>
            </a:r>
            <a:r>
              <a:rPr lang="ru-RU" dirty="0"/>
              <a:t> - дополнительный стратотип, использованный автором при первоначальном определении </a:t>
            </a:r>
            <a:r>
              <a:rPr lang="ru-RU" dirty="0" err="1"/>
              <a:t>голостратотипа</a:t>
            </a:r>
            <a:r>
              <a:rPr lang="ru-RU" dirty="0"/>
              <a:t> с целью дополнения его характеристики.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30694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 lnSpcReduction="10000"/>
          </a:bodyPr>
          <a:lstStyle/>
          <a:p>
            <a:r>
              <a:rPr lang="ru-RU" b="1" u="sng" dirty="0" err="1"/>
              <a:t>Лектостратотип</a:t>
            </a:r>
            <a:r>
              <a:rPr lang="ru-RU" dirty="0"/>
              <a:t> - стратотип, выбранный позже, если адекватно выделенный первоначальный стратотип отсутствовал.</a:t>
            </a:r>
          </a:p>
          <a:p>
            <a:pPr algn="just"/>
            <a:r>
              <a:rPr lang="ru-RU" b="1" u="sng" dirty="0" err="1"/>
              <a:t>Неостратотип</a:t>
            </a:r>
            <a:r>
              <a:rPr lang="ru-RU" dirty="0"/>
              <a:t> - новый стратотип, выбранный для замены первоначального стратотипа, который физически уничтожен или аннулирован.</a:t>
            </a:r>
          </a:p>
          <a:p>
            <a:pPr algn="just"/>
            <a:r>
              <a:rPr lang="ru-RU" b="1" u="sng" dirty="0" err="1"/>
              <a:t>Гипостратотип</a:t>
            </a:r>
            <a:r>
              <a:rPr lang="ru-RU" dirty="0"/>
              <a:t> (называется также справочным разрезом, вспомогательным справочным разрезом) — стратотип, выделенный с целью расширения сведений о подразделении или границе, имеющихся в стратотипе, применительно к другим географическим районам или другим фациям. Он всегда является подчиненным по отношению к </a:t>
            </a:r>
            <a:r>
              <a:rPr lang="ru-RU" dirty="0" err="1"/>
              <a:t>голостратотипу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65582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/>
          </a:bodyPr>
          <a:lstStyle/>
          <a:p>
            <a:pPr algn="just"/>
            <a:r>
              <a:rPr lang="ru-RU" dirty="0"/>
              <a:t>В принципе стратотипы нельзя изменять или заменять другими, лучшими. </a:t>
            </a:r>
            <a:endParaRPr lang="ru-RU" dirty="0" smtClean="0"/>
          </a:p>
          <a:p>
            <a:pPr algn="just"/>
            <a:r>
              <a:rPr lang="ru-RU" dirty="0" smtClean="0"/>
              <a:t>Однако </a:t>
            </a:r>
            <a:r>
              <a:rPr lang="ru-RU" dirty="0"/>
              <a:t>если установленный стратотип постоянно физически разрушается или если обнаружено, что при установлении стратотипа были нарушены основные стратиграфические принципы, то может быть установлен новый стратотип (</a:t>
            </a:r>
            <a:r>
              <a:rPr lang="ru-RU" dirty="0" err="1"/>
              <a:t>неостратотип</a:t>
            </a:r>
            <a:r>
              <a:rPr lang="ru-RU" dirty="0"/>
              <a:t> или </a:t>
            </a:r>
            <a:r>
              <a:rPr lang="ru-RU" dirty="0" err="1"/>
              <a:t>лектостратотип</a:t>
            </a:r>
            <a:r>
              <a:rPr lang="ru-RU" dirty="0"/>
              <a:t>), желательно в том же типовом районе</a:t>
            </a:r>
            <a:r>
              <a:rPr lang="ru-RU" dirty="0" smtClean="0"/>
              <a:t>.</a:t>
            </a:r>
          </a:p>
          <a:p>
            <a:pPr algn="just"/>
            <a:r>
              <a:rPr lang="ru-RU" dirty="0" smtClean="0"/>
              <a:t> </a:t>
            </a:r>
            <a:r>
              <a:rPr lang="ru-RU" dirty="0"/>
              <a:t>Типичных разрезов может быть много, но типовой разрез всегда только один.</a:t>
            </a:r>
          </a:p>
        </p:txBody>
      </p:sp>
    </p:spTree>
    <p:extLst>
      <p:ext uri="{BB962C8B-B14F-4D97-AF65-F5344CB8AC3E}">
        <p14:creationId xmlns:p14="http://schemas.microsoft.com/office/powerpoint/2010/main" val="1882760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тека">
  <a:themeElements>
    <a:clrScheme name="Аптека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Аптека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птека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8AEA79EB98C0E246AC9D62295B8DC0C5" ma:contentTypeVersion="0" ma:contentTypeDescription="Создание документа." ma:contentTypeScope="" ma:versionID="8254900dee835b32cc12d7c76e289ea6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9d58f4857a619b7c345529988bca39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8C49427-A768-445E-BBAA-D29E77726877}"/>
</file>

<file path=customXml/itemProps2.xml><?xml version="1.0" encoding="utf-8"?>
<ds:datastoreItem xmlns:ds="http://schemas.openxmlformats.org/officeDocument/2006/customXml" ds:itemID="{8FFFB6D7-1287-47DA-A4D9-D1E922D3A956}"/>
</file>

<file path=customXml/itemProps3.xml><?xml version="1.0" encoding="utf-8"?>
<ds:datastoreItem xmlns:ds="http://schemas.openxmlformats.org/officeDocument/2006/customXml" ds:itemID="{966E04C9-69BF-438A-8070-738654D71799}"/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6</TotalTime>
  <Words>335</Words>
  <Application>Microsoft Office PowerPoint</Application>
  <PresentationFormat>Экран (4:3)</PresentationFormat>
  <Paragraphs>18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Аптека</vt:lpstr>
      <vt:lpstr>Стратотипы</vt:lpstr>
      <vt:lpstr>Определение понятия</vt:lpstr>
      <vt:lpstr>Различают:</vt:lpstr>
      <vt:lpstr>Презентация PowerPoint</vt:lpstr>
      <vt:lpstr>Терминология: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Стратотипы</dc:title>
  <dc:creator>Ангу</dc:creator>
  <cp:lastModifiedBy>Ангу</cp:lastModifiedBy>
  <cp:revision>6</cp:revision>
  <dcterms:modified xsi:type="dcterms:W3CDTF">2013-10-15T08:25:27Z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0x0101008AEA79EB98C0E246AC9D62295B8DC0C5</vt:lpwstr>
  </property>
</Properties>
</file>