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Геофизические методы в стратиграфии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Основы стратиграфии (курс лекций)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0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6840760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3"/>
            <a:ext cx="9036496" cy="523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4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err="1" smtClean="0"/>
              <a:t>Сейсмостратиграфический</a:t>
            </a:r>
            <a:r>
              <a:rPr lang="ru-RU" sz="4000" dirty="0" smtClean="0"/>
              <a:t> метод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Сейсмостратиграфический</a:t>
            </a:r>
            <a:r>
              <a:rPr lang="ru-RU" b="1" dirty="0" smtClean="0"/>
              <a:t> </a:t>
            </a:r>
            <a:r>
              <a:rPr lang="ru-RU" b="1" dirty="0"/>
              <a:t>метод</a:t>
            </a:r>
            <a:r>
              <a:rPr lang="ru-RU" dirty="0"/>
              <a:t> – метод, основанный на анализе временных сейсмических </a:t>
            </a:r>
            <a:r>
              <a:rPr lang="ru-RU" dirty="0" smtClean="0"/>
              <a:t>разрезов. </a:t>
            </a:r>
            <a:r>
              <a:rPr lang="ru-RU" dirty="0"/>
              <a:t>По скоростным параметрам и особенностям сейсмической записи с учетом данных бурения можно судить о возрасте и вещественном составе пород. Т.е. сейсмический разрез интерпретируется в геологический разрез.</a:t>
            </a:r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Сейсмостратиграфические</a:t>
            </a:r>
            <a:r>
              <a:rPr lang="ru-RU" b="1" dirty="0" smtClean="0"/>
              <a:t> </a:t>
            </a:r>
            <a:r>
              <a:rPr lang="ru-RU" b="1" dirty="0"/>
              <a:t>подразделения</a:t>
            </a:r>
            <a:r>
              <a:rPr lang="ru-RU" dirty="0"/>
              <a:t> — геологические тела, ограниченные по разрезу сейсмометрическими границами. Последние представлены двумя основными типами — </a:t>
            </a:r>
            <a:r>
              <a:rPr lang="ru-RU" dirty="0" err="1"/>
              <a:t>сейсмогоризонтами</a:t>
            </a:r>
            <a:r>
              <a:rPr lang="ru-RU" dirty="0"/>
              <a:t> и субстанциональными границами.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Сейсмогоризонт</a:t>
            </a:r>
            <a:r>
              <a:rPr lang="ru-RU" dirty="0" smtClean="0"/>
              <a:t> </a:t>
            </a:r>
            <a:r>
              <a:rPr lang="ru-RU" dirty="0"/>
              <a:t>— поверхность формирования </a:t>
            </a:r>
            <a:r>
              <a:rPr lang="ru-RU" dirty="0" err="1"/>
              <a:t>латерально</a:t>
            </a:r>
            <a:r>
              <a:rPr lang="ru-RU" dirty="0"/>
              <a:t> устойчивого (когерентного) сейсмического сигнала, отвечающего волне определенного типа (отраженной, преломленной, обменной</a:t>
            </a:r>
            <a:r>
              <a:rPr lang="ru-RU" dirty="0" smtClean="0"/>
              <a:t>).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err="1" smtClean="0"/>
              <a:t>Сейсмогоризонт</a:t>
            </a:r>
            <a:r>
              <a:rPr lang="ru-RU" dirty="0" smtClean="0"/>
              <a:t> </a:t>
            </a:r>
            <a:r>
              <a:rPr lang="ru-RU" dirty="0"/>
              <a:t>может соответствовать границам раздела стратиграфических подразделений (изменениям условий осадконакопления) и поверхностям несогласий трансгрессивного, регрессивного или эрозионного характера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Латеральные </a:t>
            </a:r>
            <a:r>
              <a:rPr lang="ru-RU" dirty="0"/>
              <a:t>изменения </a:t>
            </a:r>
            <a:r>
              <a:rPr lang="ru-RU" dirty="0" err="1"/>
              <a:t>волнообразующего</a:t>
            </a:r>
            <a:r>
              <a:rPr lang="ru-RU" dirty="0"/>
              <a:t> интервала геологического разреза (изменение вещественного состава, внутренней структуры и мощности) могут вызвать разветвление или слияние когерентных сейсмических сигналов и соответствующих им </a:t>
            </a:r>
            <a:r>
              <a:rPr lang="ru-RU" dirty="0" err="1"/>
              <a:t>сейсмогоризонтов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98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8892480" cy="579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97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68952" cy="586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3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68952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Достоинства </a:t>
            </a:r>
            <a:r>
              <a:rPr lang="ru-RU" sz="3200" dirty="0" err="1" smtClean="0"/>
              <a:t>сейсмостратиграфического</a:t>
            </a:r>
            <a:r>
              <a:rPr lang="ru-RU" sz="3200" dirty="0" smtClean="0"/>
              <a:t> метода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относительно небольшие финансовые затраты;</a:t>
            </a:r>
          </a:p>
          <a:p>
            <a:pPr algn="just"/>
            <a:r>
              <a:rPr lang="ru-RU" dirty="0"/>
              <a:t>быстрота получаемых результатов (в десятки раз быстрее, чем многими традиционными методами) и их наглядность;</a:t>
            </a:r>
          </a:p>
          <a:p>
            <a:pPr algn="just"/>
            <a:r>
              <a:rPr lang="ru-RU" dirty="0"/>
              <a:t>масштабность исследований (в смысле охвата значительных площадей осадочных бассейнов);</a:t>
            </a:r>
          </a:p>
          <a:p>
            <a:pPr algn="just"/>
            <a:r>
              <a:rPr lang="ru-RU" dirty="0"/>
              <a:t>способность изучать осадочный чехол в труднодоступных и плохо обнаженных районах (акватории, болота и прочее);</a:t>
            </a:r>
          </a:p>
          <a:p>
            <a:pPr algn="just"/>
            <a:r>
              <a:rPr lang="ru-RU" dirty="0"/>
              <a:t>возможность расчленять чехол на больших глубинах;</a:t>
            </a:r>
          </a:p>
          <a:p>
            <a:pPr algn="just"/>
            <a:r>
              <a:rPr lang="ru-RU" dirty="0"/>
              <a:t>возможность получать трехмерное изображение.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Ограничения </a:t>
            </a:r>
            <a:r>
              <a:rPr lang="ru-RU" sz="3200" dirty="0" err="1" smtClean="0"/>
              <a:t>сейсмостратиграфического</a:t>
            </a:r>
            <a:r>
              <a:rPr lang="ru-RU" sz="3200" dirty="0" smtClean="0"/>
              <a:t> метода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сейсмостратиграфический</a:t>
            </a:r>
            <a:r>
              <a:rPr lang="ru-RU" dirty="0"/>
              <a:t> метод работает только в осадочных бассейнах, где углы наклона </a:t>
            </a:r>
            <a:r>
              <a:rPr lang="ru-RU" dirty="0" smtClean="0"/>
              <a:t>слоев горных пород</a:t>
            </a:r>
            <a:r>
              <a:rPr lang="ru-RU" dirty="0"/>
              <a:t>, как правило, не выходят за пределы 10-20</a:t>
            </a:r>
            <a:r>
              <a:rPr lang="ru-RU" baseline="30000" dirty="0"/>
              <a:t>о</a:t>
            </a:r>
            <a:endParaRPr lang="ru-RU" dirty="0"/>
          </a:p>
          <a:p>
            <a:pPr algn="just"/>
            <a:r>
              <a:rPr lang="ru-RU" dirty="0"/>
              <a:t>требует совместного применения </a:t>
            </a:r>
            <a:r>
              <a:rPr lang="ru-RU" dirty="0" smtClean="0"/>
              <a:t>биостратиграфического </a:t>
            </a:r>
            <a:r>
              <a:rPr lang="ru-RU" dirty="0"/>
              <a:t>метода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3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Каротажный метод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практике </a:t>
            </a:r>
            <a:r>
              <a:rPr lang="ru-RU" dirty="0" smtClean="0"/>
              <a:t>стратиграфии </a:t>
            </a:r>
            <a:r>
              <a:rPr lang="ru-RU" dirty="0"/>
              <a:t>работ давно используется метод каротажа. Под каротажем понимаются геофизические </a:t>
            </a:r>
            <a:r>
              <a:rPr lang="ru-RU" dirty="0" smtClean="0"/>
              <a:t>исследования </a:t>
            </a:r>
            <a:r>
              <a:rPr lang="ru-RU" dirty="0"/>
              <a:t>в скважинах с целью расчленения и корреляции разрезов, а также выявления </a:t>
            </a:r>
            <a:r>
              <a:rPr lang="ru-RU" dirty="0" smtClean="0"/>
              <a:t>слоев </a:t>
            </a:r>
            <a:r>
              <a:rPr lang="ru-RU" dirty="0"/>
              <a:t>с полезными ископаемыми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Данные </a:t>
            </a:r>
            <a:r>
              <a:rPr lang="ru-RU" dirty="0"/>
              <a:t>каротажа позволяют судить о литологическом составе слоев и пачек, отражая его в виде кривых на специальных графиках, сопровождающих разрез скважин.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Недостатки:  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каротаж </a:t>
            </a:r>
            <a:r>
              <a:rPr lang="ru-RU" dirty="0"/>
              <a:t>является формальной регистрацией определенных характеристик разреза, которые обычно не прослеживаются за пределы ограниченного </a:t>
            </a:r>
            <a:r>
              <a:rPr lang="ru-RU" dirty="0" smtClean="0"/>
              <a:t>района; 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каротажные </a:t>
            </a:r>
            <a:r>
              <a:rPr lang="ru-RU" dirty="0"/>
              <a:t>кривые не несут информацию о возрасте пород и без данных, полученных другими методами, не дают возможности проводить корреляции с определенной степенью уверенности.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4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6B604F-9C22-4D71-BF0A-86BAEA899688}"/>
</file>

<file path=customXml/itemProps2.xml><?xml version="1.0" encoding="utf-8"?>
<ds:datastoreItem xmlns:ds="http://schemas.openxmlformats.org/officeDocument/2006/customXml" ds:itemID="{E328586E-2F5E-4EB2-8F5F-7EAE7C69BBD9}"/>
</file>

<file path=customXml/itemProps3.xml><?xml version="1.0" encoding="utf-8"?>
<ds:datastoreItem xmlns:ds="http://schemas.openxmlformats.org/officeDocument/2006/customXml" ds:itemID="{1598A392-F630-4C9A-A0A6-6BEC415F8021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111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Геофизические методы в стратиграфии</vt:lpstr>
      <vt:lpstr>Сейсмостратиграфический метод</vt:lpstr>
      <vt:lpstr>Презентация PowerPoint</vt:lpstr>
      <vt:lpstr>Презентация PowerPoint</vt:lpstr>
      <vt:lpstr>Презентация PowerPoint</vt:lpstr>
      <vt:lpstr>Презентация PowerPoint</vt:lpstr>
      <vt:lpstr>Достоинства сейсмостратиграфического метода</vt:lpstr>
      <vt:lpstr>Ограничения сейсмостратиграфического метода</vt:lpstr>
      <vt:lpstr>Каротажный метод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Геофизические методы в стратиграфии</dc:title>
  <dc:creator>Ангу</dc:creator>
  <cp:lastModifiedBy>Ангу</cp:lastModifiedBy>
  <cp:revision>7</cp:revision>
  <dcterms:modified xsi:type="dcterms:W3CDTF">2013-04-02T08:19:42Z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