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Основы стратиграфии (курс лекций)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Биостратиграфические методы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50929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28" y="548680"/>
            <a:ext cx="8892480" cy="519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8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2493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12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799288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63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49694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9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29509"/>
            <a:ext cx="65527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83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21291"/>
            <a:ext cx="6336704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568952" cy="550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82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Биостратиграфические </a:t>
            </a:r>
            <a:r>
              <a:rPr lang="ru-RU" dirty="0"/>
              <a:t>методы основаны на использовании ископаемых органических остатков.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	Определение </a:t>
            </a:r>
            <a:r>
              <a:rPr lang="ru-RU" dirty="0"/>
              <a:t>возраста слоя или отнесение его к той или иной стратиграфической единице осуществляется путем сравнения найденных остатков с теми, которые встречаются в опорном или стратотипическом разрезе.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84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Биостратиграфия </a:t>
            </a:r>
            <a:r>
              <a:rPr lang="ru-RU" dirty="0"/>
              <a:t>была и остается самым важным (прежде всего для </a:t>
            </a:r>
            <a:r>
              <a:rPr lang="ru-RU" dirty="0" err="1"/>
              <a:t>фанерозоя</a:t>
            </a:r>
            <a:r>
              <a:rPr lang="ru-RU" dirty="0"/>
              <a:t>) методом в стратиграфическом расчленении и корреляции древних толщ.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	Биостратиграфия </a:t>
            </a:r>
            <a:r>
              <a:rPr lang="ru-RU" dirty="0"/>
              <a:t>опирается на анализ ископаемых остатков организмов, т.е. на палеонтологические данные.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В </a:t>
            </a:r>
            <a:r>
              <a:rPr lang="ru-RU" dirty="0"/>
              <a:t>основе метода лежит необратимость эволюции органического мера и </a:t>
            </a:r>
            <a:r>
              <a:rPr lang="ru-RU" dirty="0" smtClean="0"/>
              <a:t>относительно </a:t>
            </a:r>
            <a:r>
              <a:rPr lang="ru-RU" dirty="0"/>
              <a:t>широкое пространственное распространение тех или иных </a:t>
            </a:r>
            <a:r>
              <a:rPr lang="ru-RU" dirty="0" err="1"/>
              <a:t>палеосообществ</a:t>
            </a:r>
            <a:r>
              <a:rPr lang="ru-RU" dirty="0"/>
              <a:t> в сходных или разных фациях. Именно это отражается в закономерной смене комплексов ископаемых остатков в разрезах, и именно на этой основе строится расчленение, а затем и сопоставление осадочных образований различных районов.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6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249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41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891136"/>
          </a:xfrm>
        </p:spPr>
        <p:txBody>
          <a:bodyPr/>
          <a:lstStyle/>
          <a:p>
            <a:pPr algn="just"/>
            <a:r>
              <a:rPr lang="ru-RU" dirty="0" smtClean="0"/>
              <a:t>1</a:t>
            </a:r>
            <a:r>
              <a:rPr lang="ru-RU" dirty="0"/>
              <a:t>) метод руководящих ископаемых;</a:t>
            </a:r>
          </a:p>
          <a:p>
            <a:pPr algn="just"/>
            <a:r>
              <a:rPr lang="ru-RU" dirty="0"/>
              <a:t>2) метод органических комплексов;</a:t>
            </a:r>
          </a:p>
          <a:p>
            <a:pPr algn="just"/>
            <a:r>
              <a:rPr lang="ru-RU" dirty="0"/>
              <a:t>3) эволюционный (филогенетический) метод;</a:t>
            </a:r>
          </a:p>
          <a:p>
            <a:pPr algn="just"/>
            <a:r>
              <a:rPr lang="ru-RU" dirty="0"/>
              <a:t>4) палеоэкологический метод;</a:t>
            </a:r>
          </a:p>
          <a:p>
            <a:pPr algn="just"/>
            <a:r>
              <a:rPr lang="ru-RU" dirty="0"/>
              <a:t>5) количественный метод корреляции.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Существует </a:t>
            </a:r>
            <a:r>
              <a:rPr lang="ru-RU" sz="3200" dirty="0"/>
              <a:t>несколько биостратиграфических методов: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0692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 smtClean="0"/>
              <a:t>	Биостратиграфические подразделения</a:t>
            </a:r>
            <a:r>
              <a:rPr lang="ru-RU" dirty="0" smtClean="0"/>
              <a:t> </a:t>
            </a:r>
            <a:r>
              <a:rPr lang="ru-RU" dirty="0"/>
              <a:t>- это совокупности пород, которые определяются и характеризуются по содержащимся в них ископаемым.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	Биостратиграфические </a:t>
            </a:r>
            <a:r>
              <a:rPr lang="ru-RU" dirty="0"/>
              <a:t>подразделения выделяются только в границах присутствия отдельного диагностического признака или свойства, по которому они установлены.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Биостратиграфические </a:t>
            </a:r>
            <a:r>
              <a:rPr lang="ru-RU" dirty="0"/>
              <a:t>подразделения являются объективными подразделениями, основанными на идентификации ископаемых таксонов.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Биостратиграфическое подразделение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9291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 smtClean="0"/>
              <a:t>	Биостратиграфическая </a:t>
            </a:r>
            <a:r>
              <a:rPr lang="ru-RU" b="1" dirty="0"/>
              <a:t>зона (биозона - </a:t>
            </a:r>
            <a:r>
              <a:rPr lang="ru-RU" b="1" dirty="0" err="1"/>
              <a:t>Biozone</a:t>
            </a:r>
            <a:r>
              <a:rPr lang="ru-RU" b="1" dirty="0"/>
              <a:t>)</a:t>
            </a:r>
            <a:r>
              <a:rPr lang="ru-RU" dirty="0"/>
              <a:t> - общий термин для любого типа биостратиграфического подразделения, независимо от его мощности или географической протяженности.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Объем </a:t>
            </a:r>
            <a:r>
              <a:rPr lang="ru-RU" dirty="0"/>
              <a:t>биозон может сильно варьировать по мощности, географической протяженности и представляемому временному интервалу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Биостратиграфические </a:t>
            </a:r>
            <a:r>
              <a:rPr lang="ru-RU" dirty="0"/>
              <a:t>подразделения прослеживаются за пределы районов, где они были определены, или их опорных разрезов путем </a:t>
            </a:r>
            <a:r>
              <a:rPr lang="ru-RU" b="1" dirty="0"/>
              <a:t>биостратиграфической корреляции</a:t>
            </a:r>
            <a:r>
              <a:rPr lang="ru-RU" dirty="0"/>
              <a:t>, которая представляет собой установление соответствия в биостратиграфическом характере и положении географически  разобщенных разрезов или обнажений на основе содержащихся в них ископаемых.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02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9"/>
            <a:ext cx="903649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Типы биозон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3790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698477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95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9618F9C-8D8A-4629-B0CE-8754461DA63C}"/>
</file>

<file path=customXml/itemProps2.xml><?xml version="1.0" encoding="utf-8"?>
<ds:datastoreItem xmlns:ds="http://schemas.openxmlformats.org/officeDocument/2006/customXml" ds:itemID="{4C97CBFD-2CB3-4696-8C55-476B2CEBDA11}"/>
</file>

<file path=customXml/itemProps3.xml><?xml version="1.0" encoding="utf-8"?>
<ds:datastoreItem xmlns:ds="http://schemas.openxmlformats.org/officeDocument/2006/customXml" ds:itemID="{E4A82570-B787-451D-B433-C999D9F5E09E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</TotalTime>
  <Words>43</Words>
  <Application>Microsoft Office PowerPoint</Application>
  <PresentationFormat>Экран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Биостратиграфические методы</vt:lpstr>
      <vt:lpstr>Презентация PowerPoint</vt:lpstr>
      <vt:lpstr>Презентация PowerPoint</vt:lpstr>
      <vt:lpstr>Презентация PowerPoint</vt:lpstr>
      <vt:lpstr>   Существует несколько биостратиграфических методов: </vt:lpstr>
      <vt:lpstr>Биостратиграфическое подразделение </vt:lpstr>
      <vt:lpstr>Презентация PowerPoint</vt:lpstr>
      <vt:lpstr>Типы биозон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Биостратиграфические методы</dc:title>
  <dc:creator>Ангу</dc:creator>
  <cp:lastModifiedBy>Ангу</cp:lastModifiedBy>
  <cp:revision>6</cp:revision>
  <dcterms:modified xsi:type="dcterms:W3CDTF">2013-04-02T08:44:02Z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