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jpg" ContentType="image/jpe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66" r:id="rId6"/>
    <p:sldId id="259" r:id="rId7"/>
    <p:sldId id="263" r:id="rId8"/>
    <p:sldId id="264" r:id="rId9"/>
    <p:sldId id="265" r:id="rId10"/>
    <p:sldId id="260" r:id="rId11"/>
    <p:sldId id="26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8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D%D0%B4%D0%B8%D0%B0%D0%BA%D0%B0%D1%80%D1%81%D0%BA%D0%B0%D1%8F_%D0%B1%D0%B8%D0%BE%D1%82%D0%B0" TargetMode="External"/><Relationship Id="rId2" Type="http://schemas.openxmlformats.org/officeDocument/2006/relationships/hyperlink" Target="http://ru.wikipedia.org/wiki/%D0%A0%D1%83%D1%81%D1%81%D0%BA%D0%B8%D0%B9_%D1%8F%D0%B7%D1%8B%D0%B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ru.wikipedia.org/wiki/%D0%93%D1%80%D0%B8%D0%B1" TargetMode="External"/><Relationship Id="rId4" Type="http://schemas.openxmlformats.org/officeDocument/2006/relationships/hyperlink" Target="http://ru.wikipedia.org/wiki/%D0%96%D0%B8%D0%B2%D0%BE%D1%82%D0%BD%D1%8B%D0%B5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72400" cy="2594719"/>
          </a:xfrm>
        </p:spPr>
        <p:txBody>
          <a:bodyPr>
            <a:normAutofit/>
          </a:bodyPr>
          <a:lstStyle/>
          <a:p>
            <a:r>
              <a:rPr lang="ru-RU" sz="5400" dirty="0" err="1" smtClean="0"/>
              <a:t>Палеоэкосистемы</a:t>
            </a:r>
            <a:r>
              <a:rPr lang="ru-RU" sz="5400" dirty="0" smtClean="0"/>
              <a:t> протерозоя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38174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124744"/>
            <a:ext cx="7848872" cy="5436541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764704"/>
          </a:xfrm>
        </p:spPr>
        <p:txBody>
          <a:bodyPr>
            <a:normAutofit/>
          </a:bodyPr>
          <a:lstStyle/>
          <a:p>
            <a:r>
              <a:rPr lang="ru-RU" sz="2000" b="1" dirty="0" err="1"/>
              <a:t>Вендо</a:t>
            </a:r>
            <a:r>
              <a:rPr lang="ru-RU" sz="2000" b="1" dirty="0"/>
              <a:t>-кембрийская диверсификация многоклеточных животных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71413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764704"/>
            <a:ext cx="9262349" cy="5904656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648"/>
            <a:ext cx="7859216" cy="562074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/>
              <a:t>Дивергенция </a:t>
            </a:r>
            <a:r>
              <a:rPr lang="ru-RU" sz="2000" b="1" dirty="0"/>
              <a:t>основных групп </a:t>
            </a:r>
            <a:r>
              <a:rPr lang="ru-RU" sz="2000" b="1" dirty="0" err="1" smtClean="0"/>
              <a:t>биоты</a:t>
            </a:r>
            <a:r>
              <a:rPr lang="ru-RU" sz="2000" b="1" dirty="0" smtClean="0"/>
              <a:t> </a:t>
            </a:r>
            <a:r>
              <a:rPr lang="ru-RU" sz="2000" b="1" dirty="0"/>
              <a:t>по данным ископаемой летописи и молекулярных часов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05487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0"/>
            <a:ext cx="7200800" cy="6381327"/>
          </a:xfrm>
        </p:spPr>
      </p:pic>
    </p:spTree>
    <p:extLst>
      <p:ext uri="{BB962C8B-B14F-4D97-AF65-F5344CB8AC3E}">
        <p14:creationId xmlns:p14="http://schemas.microsoft.com/office/powerpoint/2010/main" val="399627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196752"/>
            <a:ext cx="7523420" cy="496730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Строматолиты (озеро Верхнее)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59273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628800"/>
            <a:ext cx="6357887" cy="4578996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Современные строматолиты</a:t>
            </a:r>
            <a:br>
              <a:rPr lang="ru-RU" sz="3200" dirty="0" smtClean="0"/>
            </a:br>
            <a:r>
              <a:rPr lang="ru-RU" sz="3200" dirty="0" smtClean="0"/>
              <a:t> (залив Шарк-Бей)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67124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340768"/>
            <a:ext cx="5616624" cy="5044871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Современный </a:t>
            </a:r>
            <a:r>
              <a:rPr lang="ru-RU" sz="3200" dirty="0" err="1" smtClean="0"/>
              <a:t>цианобактериальный</a:t>
            </a:r>
            <a:r>
              <a:rPr lang="ru-RU" sz="3200" dirty="0" smtClean="0"/>
              <a:t> мат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36866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118699"/>
            <a:ext cx="4553275" cy="6739301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890664" cy="3586410"/>
          </a:xfrm>
        </p:spPr>
        <p:txBody>
          <a:bodyPr>
            <a:noAutofit/>
          </a:bodyPr>
          <a:lstStyle/>
          <a:p>
            <a:r>
              <a:rPr lang="ru-RU" sz="2400" dirty="0"/>
              <a:t>Окаменелые морские перья и сегментированные черви в </a:t>
            </a:r>
            <a:r>
              <a:rPr lang="ru-RU" sz="2400" dirty="0" err="1"/>
              <a:t>Эдиакаранских</a:t>
            </a:r>
            <a:r>
              <a:rPr lang="ru-RU" sz="2400" dirty="0"/>
              <a:t> песчаниках (Южная Австралия)</a:t>
            </a:r>
          </a:p>
        </p:txBody>
      </p:sp>
    </p:spTree>
    <p:extLst>
      <p:ext uri="{BB962C8B-B14F-4D97-AF65-F5344CB8AC3E}">
        <p14:creationId xmlns:p14="http://schemas.microsoft.com/office/powerpoint/2010/main" val="422304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algn="just"/>
            <a:r>
              <a:rPr lang="ru-RU" b="1" i="1" dirty="0" err="1"/>
              <a:t>Dickinsonia</a:t>
            </a:r>
            <a:r>
              <a:rPr lang="ru-RU" dirty="0"/>
              <a:t> (</a:t>
            </a:r>
            <a:r>
              <a:rPr lang="ru-RU" dirty="0">
                <a:hlinkClick r:id="rId2" tooltip="Русский язык"/>
              </a:rPr>
              <a:t>рус.</a:t>
            </a:r>
            <a:r>
              <a:rPr lang="ru-RU" dirty="0"/>
              <a:t> </a:t>
            </a:r>
            <a:r>
              <a:rPr lang="ru-RU" i="1" dirty="0" err="1"/>
              <a:t>дикинсония</a:t>
            </a:r>
            <a:r>
              <a:rPr lang="ru-RU" dirty="0"/>
              <a:t>) — одно из наиболее характерных ископаемых животных </a:t>
            </a:r>
            <a:r>
              <a:rPr lang="ru-RU" dirty="0" err="1">
                <a:hlinkClick r:id="rId3" tooltip="Эдиакарская биота"/>
              </a:rPr>
              <a:t>эдиакарской</a:t>
            </a:r>
            <a:r>
              <a:rPr lang="ru-RU" dirty="0">
                <a:hlinkClick r:id="rId3" tooltip="Эдиакарская биота"/>
              </a:rPr>
              <a:t> (вендской) </a:t>
            </a:r>
            <a:r>
              <a:rPr lang="ru-RU" dirty="0" err="1">
                <a:hlinkClick r:id="rId3" tooltip="Эдиакарская биота"/>
              </a:rPr>
              <a:t>биоты</a:t>
            </a:r>
            <a:r>
              <a:rPr lang="ru-RU" dirty="0"/>
              <a:t>. Как правило, представляет собой двусторонне-симметричное рифлёное овальное тело. Родственные связи организма в настоящее время неизвестны. Большинство исследователей относят </a:t>
            </a:r>
            <a:r>
              <a:rPr lang="ru-RU" dirty="0" err="1"/>
              <a:t>дикинсоний</a:t>
            </a:r>
            <a:r>
              <a:rPr lang="ru-RU" dirty="0"/>
              <a:t> к </a:t>
            </a:r>
            <a:r>
              <a:rPr lang="ru-RU" dirty="0">
                <a:hlinkClick r:id="rId4" tooltip="Животные"/>
              </a:rPr>
              <a:t>животным</a:t>
            </a:r>
            <a:r>
              <a:rPr lang="ru-RU" dirty="0"/>
              <a:t>, однако существуют мнения, что они являются </a:t>
            </a:r>
            <a:r>
              <a:rPr lang="ru-RU" dirty="0">
                <a:hlinkClick r:id="rId5" tooltip="Гриб"/>
              </a:rPr>
              <a:t>грибами</a:t>
            </a:r>
            <a:r>
              <a:rPr lang="ru-RU" dirty="0"/>
              <a:t> или относятся к особому, не существующему ныне царству живой природы.</a:t>
            </a:r>
          </a:p>
        </p:txBody>
      </p:sp>
    </p:spTree>
    <p:extLst>
      <p:ext uri="{BB962C8B-B14F-4D97-AF65-F5344CB8AC3E}">
        <p14:creationId xmlns:p14="http://schemas.microsoft.com/office/powerpoint/2010/main" val="217245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382101"/>
            <a:ext cx="6336704" cy="4746411"/>
          </a:xfrm>
        </p:spPr>
      </p:pic>
    </p:spTree>
    <p:extLst>
      <p:ext uri="{BB962C8B-B14F-4D97-AF65-F5344CB8AC3E}">
        <p14:creationId xmlns:p14="http://schemas.microsoft.com/office/powerpoint/2010/main" val="364376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79" y="1628800"/>
            <a:ext cx="8819221" cy="416463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Типичные </a:t>
            </a:r>
            <a:r>
              <a:rPr lang="ru-RU" sz="4000" dirty="0" err="1" smtClean="0"/>
              <a:t>вендобионты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13212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AEA79EB98C0E246AC9D62295B8DC0C5" ma:contentTypeVersion="0" ma:contentTypeDescription="Создание документа." ma:contentTypeScope="" ma:versionID="8254900dee835b32cc12d7c76e289ea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F39108A-537D-4756-8ABE-2718AC15CA05}"/>
</file>

<file path=customXml/itemProps2.xml><?xml version="1.0" encoding="utf-8"?>
<ds:datastoreItem xmlns:ds="http://schemas.openxmlformats.org/officeDocument/2006/customXml" ds:itemID="{AAA5DF8D-BC0F-4F18-BF44-4A8EF7D9D84A}"/>
</file>

<file path=customXml/itemProps3.xml><?xml version="1.0" encoding="utf-8"?>
<ds:datastoreItem xmlns:ds="http://schemas.openxmlformats.org/officeDocument/2006/customXml" ds:itemID="{D6089F80-B089-4DE7-8371-A183CA967DD8}"/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68</TotalTime>
  <Words>43</Words>
  <Application>Microsoft Office PowerPoint</Application>
  <PresentationFormat>Экран (4:3)</PresentationFormat>
  <Paragraphs>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Бумажная</vt:lpstr>
      <vt:lpstr>Палеоэкосистемы протерозоя</vt:lpstr>
      <vt:lpstr>Презентация PowerPoint</vt:lpstr>
      <vt:lpstr>Строматолиты (озеро Верхнее)</vt:lpstr>
      <vt:lpstr>Современные строматолиты  (залив Шарк-Бей)</vt:lpstr>
      <vt:lpstr>Современный цианобактериальный мат</vt:lpstr>
      <vt:lpstr>Окаменелые морские перья и сегментированные черви в Эдиакаранских песчаниках (Южная Австралия)</vt:lpstr>
      <vt:lpstr>Презентация PowerPoint</vt:lpstr>
      <vt:lpstr>Презентация PowerPoint</vt:lpstr>
      <vt:lpstr>Типичные вендобионты</vt:lpstr>
      <vt:lpstr>Вендо-кембрийская диверсификация многоклеточных животных </vt:lpstr>
      <vt:lpstr>Дивергенция основных групп биоты по данным ископаемой летописи и молекулярных часов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Палеоэкосистемы протерозоя</dc:title>
  <cp:lastModifiedBy>Ангу</cp:lastModifiedBy>
  <cp:revision>8</cp:revision>
  <dcterms:modified xsi:type="dcterms:W3CDTF">2013-10-14T17:33:15Z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0x0101008AEA79EB98C0E246AC9D62295B8DC0C5</vt:lpwstr>
  </property>
</Properties>
</file>