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История Земли в палеогене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Историческая геология (курс лекций)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0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олигоцене наступает похолодание климата. Впервые с конца палеозоя возникает умеренно-холодный и холодный климат. В условиях умеренно-холодного климата средняя температура января составляла -10</a:t>
            </a:r>
            <a:r>
              <a:rPr lang="ru-RU" baseline="30000" dirty="0"/>
              <a:t>о</a:t>
            </a:r>
            <a:r>
              <a:rPr lang="ru-RU" dirty="0"/>
              <a:t>С; июля +24</a:t>
            </a:r>
            <a:r>
              <a:rPr lang="ru-RU" baseline="30000" dirty="0"/>
              <a:t>о</a:t>
            </a:r>
            <a:r>
              <a:rPr lang="ru-RU" dirty="0"/>
              <a:t>С. Годовая сумма осадков составляла около 1000 мм. Умеренно-холодный климат в олигоцене распространяется на юго-западе Австралии и в Антарктиде. Понижение температуры привело к образованию в Антарктиде горных, а затем покровных ледников.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Среднегодовая </a:t>
            </a:r>
            <a:r>
              <a:rPr lang="ru-RU" dirty="0"/>
              <a:t>температура у побережья Восточной Антарктиды понизилась до -4</a:t>
            </a:r>
            <a:r>
              <a:rPr lang="ru-RU" baseline="30000" dirty="0"/>
              <a:t>о</a:t>
            </a:r>
            <a:r>
              <a:rPr lang="ru-RU" dirty="0"/>
              <a:t>С. Т.О. </a:t>
            </a:r>
            <a:r>
              <a:rPr lang="ru-RU" b="1" dirty="0"/>
              <a:t>в олигоцене наступает </a:t>
            </a:r>
            <a:r>
              <a:rPr lang="ru-RU" b="1" dirty="0" err="1"/>
              <a:t>криоэра</a:t>
            </a:r>
            <a:r>
              <a:rPr lang="ru-RU" dirty="0"/>
              <a:t>, которая продолжается до настоящего времени. Средняя глобальная температура воздуха в олигоцене составила 17-18</a:t>
            </a:r>
            <a:r>
              <a:rPr lang="ru-RU" baseline="30000" dirty="0"/>
              <a:t>о</a:t>
            </a:r>
            <a:r>
              <a:rPr lang="ru-RU" dirty="0"/>
              <a:t>С (последний раз она была такой низкой в кембрии).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9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Климат палеоцена (до похолодания)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052736"/>
            <a:ext cx="7848872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Для </a:t>
            </a:r>
            <a:r>
              <a:rPr lang="ru-RU" dirty="0"/>
              <a:t>палеогена характерно господство млекопитающих животных на суше. </a:t>
            </a:r>
            <a:r>
              <a:rPr lang="ru-RU" b="1" dirty="0"/>
              <a:t>Появляется 12 новых отрядов плацентарных млекопитающих</a:t>
            </a:r>
            <a:r>
              <a:rPr lang="ru-RU" dirty="0"/>
              <a:t> (в меловом периоде появился 1 отряд). Из рептилий продолжали существовать крокодилы, ящерицы, черепахи, змеи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Общим </a:t>
            </a:r>
            <a:r>
              <a:rPr lang="ru-RU" dirty="0"/>
              <a:t>предком копытных, хоботных, китообразных стали </a:t>
            </a:r>
            <a:r>
              <a:rPr lang="ru-RU" b="1" dirty="0"/>
              <a:t>кондиляртры</a:t>
            </a:r>
            <a:r>
              <a:rPr lang="ru-RU" dirty="0"/>
              <a:t> (архаические копытные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палеогене </a:t>
            </a:r>
            <a:r>
              <a:rPr lang="ru-RU" b="1" dirty="0"/>
              <a:t>впервые в истории Земли появляются травяные биомы</a:t>
            </a:r>
            <a:r>
              <a:rPr lang="ru-RU" dirty="0"/>
              <a:t> (степи и саванны), существование которых основано на </a:t>
            </a:r>
            <a:r>
              <a:rPr lang="ru-RU" dirty="0" err="1"/>
              <a:t>коэволюции</a:t>
            </a:r>
            <a:r>
              <a:rPr lang="ru-RU" dirty="0"/>
              <a:t> злаков (трав) и крупных травоядных млекопитающих.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5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dirty="0" smtClean="0"/>
              <a:t>Индрикотерий</a:t>
            </a:r>
            <a:endParaRPr lang="ru-R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75" y="1126004"/>
            <a:ext cx="6445517" cy="500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1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Динотерий и </a:t>
            </a:r>
            <a:r>
              <a:rPr lang="ru-RU" sz="3200" dirty="0" err="1" smtClean="0"/>
              <a:t>уинтатерий</a:t>
            </a:r>
            <a:endParaRPr lang="ru-RU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945" y="1600200"/>
            <a:ext cx="38731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288996"/>
            <a:ext cx="4038600" cy="314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2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Диатрима</a:t>
            </a:r>
            <a:r>
              <a:rPr lang="ru-RU" sz="3200" dirty="0" smtClean="0"/>
              <a:t> и </a:t>
            </a:r>
            <a:r>
              <a:rPr lang="ru-RU" sz="3200" dirty="0" err="1" smtClean="0"/>
              <a:t>фороракос</a:t>
            </a:r>
            <a:endParaRPr lang="ru-RU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54642"/>
            <a:ext cx="4038600" cy="401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1852" y="1600200"/>
            <a:ext cx="313129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0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Полезные ископаемые палеогена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/>
              <a:t>Месторождения бокситов.</a:t>
            </a:r>
            <a:r>
              <a:rPr lang="ru-RU" sz="2000" dirty="0"/>
              <a:t> В палеогене образовались крупнейшие бокситовые месторождения латеритного и латеритно-осадочного происхождения Австралии (п-ов Йорк, залив </a:t>
            </a:r>
            <a:r>
              <a:rPr lang="ru-RU" sz="2000" dirty="0" err="1"/>
              <a:t>Карпентария</a:t>
            </a:r>
            <a:r>
              <a:rPr lang="ru-RU" sz="2000" dirty="0"/>
              <a:t>), Африки (</a:t>
            </a:r>
            <a:r>
              <a:rPr lang="ru-RU" sz="2000" dirty="0" err="1"/>
              <a:t>Леоно</a:t>
            </a:r>
            <a:r>
              <a:rPr lang="ru-RU" sz="2000" dirty="0"/>
              <a:t>-Либерийский щит), Ямайки, Суринама, Гайаны, Бразилии, Украины, Казахстана, </a:t>
            </a:r>
            <a:r>
              <a:rPr lang="ru-RU" sz="2000" dirty="0" err="1"/>
              <a:t>Приангарья</a:t>
            </a:r>
            <a:r>
              <a:rPr lang="ru-RU" sz="2000" dirty="0"/>
              <a:t>, Прибайкалья.</a:t>
            </a:r>
          </a:p>
          <a:p>
            <a:pPr algn="just"/>
            <a:r>
              <a:rPr lang="ru-RU" sz="2000" b="1" dirty="0"/>
              <a:t>Месторождения марганца.</a:t>
            </a:r>
            <a:r>
              <a:rPr lang="ru-RU" sz="2000" dirty="0"/>
              <a:t> В олигоцене образовались крупнейшие месторождения Причерноморья (Никополь), Закавказья (Чиатура), Западной Африки (</a:t>
            </a:r>
            <a:r>
              <a:rPr lang="ru-RU" sz="2000" dirty="0" err="1"/>
              <a:t>Моанда</a:t>
            </a:r>
            <a:r>
              <a:rPr lang="ru-RU" sz="2000" dirty="0"/>
              <a:t>);</a:t>
            </a:r>
          </a:p>
          <a:p>
            <a:pPr algn="just"/>
            <a:r>
              <a:rPr lang="ru-RU" sz="2000" b="1" dirty="0" smtClean="0"/>
              <a:t>Месторождения </a:t>
            </a:r>
            <a:r>
              <a:rPr lang="ru-RU" sz="2000" b="1" dirty="0"/>
              <a:t>нефти и газа.</a:t>
            </a:r>
            <a:r>
              <a:rPr lang="ru-RU" sz="2000" dirty="0"/>
              <a:t> В палеогене образовались крупные месторождения нефти Ирана, Ирака, Центральной Азии (Ферганская, Афгано-Таджикская впадины), нефтеносные слои </a:t>
            </a:r>
            <a:r>
              <a:rPr lang="ru-RU" sz="2000" dirty="0" err="1"/>
              <a:t>Предкарпатья</a:t>
            </a:r>
            <a:r>
              <a:rPr lang="ru-RU" sz="2000" dirty="0"/>
              <a:t> и </a:t>
            </a:r>
            <a:r>
              <a:rPr lang="ru-RU" sz="2000" dirty="0" err="1"/>
              <a:t>Предкавзазья</a:t>
            </a:r>
            <a:r>
              <a:rPr lang="ru-RU" sz="2000" dirty="0"/>
              <a:t>; месторождения газа в Ставрополье.</a:t>
            </a:r>
          </a:p>
          <a:p>
            <a:pPr algn="just"/>
            <a:r>
              <a:rPr lang="ru-RU" sz="2000" b="1" dirty="0"/>
              <a:t>Месторождения угля.</a:t>
            </a:r>
            <a:r>
              <a:rPr lang="ru-RU" sz="2000" dirty="0"/>
              <a:t> Месторождения каменного угля на Сахалине, в Японии, на востоке Китая; месторождения бурого угля Германии (Рейнский угольный бассейн), США (Северная Дакота), на Украине.</a:t>
            </a:r>
          </a:p>
          <a:p>
            <a:pPr algn="just"/>
            <a:r>
              <a:rPr lang="ru-RU" sz="2000" b="1" dirty="0"/>
              <a:t>Месторождения фосфоритов</a:t>
            </a:r>
            <a:r>
              <a:rPr lang="ru-RU" sz="2000" dirty="0"/>
              <a:t> – Марокко, Алжир, Тунис.</a:t>
            </a:r>
          </a:p>
          <a:p>
            <a:pPr algn="just"/>
            <a:r>
              <a:rPr lang="ru-RU" sz="2000" b="1" dirty="0"/>
              <a:t>Месторождения самородной серы</a:t>
            </a:r>
            <a:r>
              <a:rPr lang="ru-RU" sz="2000" dirty="0"/>
              <a:t> – Иран, побережье Мексиканского залива, Боливия, Аргентина, Чили, Закарпатье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57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Стратиграфия палеогена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344816" cy="588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4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 smtClean="0"/>
              <a:t>География палеогена (палеоцен)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8912" cy="487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0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География палеогена (эоцен)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079" y="1600200"/>
            <a:ext cx="764784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9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На </a:t>
            </a:r>
            <a:r>
              <a:rPr lang="ru-RU" dirty="0"/>
              <a:t>рубеже мел-палеоген происходят деформации </a:t>
            </a:r>
            <a:r>
              <a:rPr lang="ru-RU" b="1" dirty="0" err="1"/>
              <a:t>ларамийской</a:t>
            </a:r>
            <a:r>
              <a:rPr lang="ru-RU" b="1" dirty="0"/>
              <a:t> эпохи орогенеза</a:t>
            </a:r>
            <a:r>
              <a:rPr lang="ru-RU" dirty="0"/>
              <a:t> (</a:t>
            </a:r>
            <a:r>
              <a:rPr lang="ru-RU" dirty="0" err="1"/>
              <a:t>маастрихт-даний</a:t>
            </a:r>
            <a:r>
              <a:rPr lang="ru-RU" dirty="0"/>
              <a:t>). Они проявляются в Альпийско-Гималайском поясе: столкновение вулканических дуг </a:t>
            </a:r>
            <a:r>
              <a:rPr lang="ru-RU" dirty="0" err="1"/>
              <a:t>Неотетиса</a:t>
            </a:r>
            <a:r>
              <a:rPr lang="ru-RU" dirty="0"/>
              <a:t> с окраиной Аравийской плиты (Пиренеи, Французские Альпы, Карпаты, </a:t>
            </a:r>
            <a:r>
              <a:rPr lang="ru-RU" dirty="0" err="1"/>
              <a:t>Балканиды</a:t>
            </a:r>
            <a:r>
              <a:rPr lang="ru-RU" dirty="0"/>
              <a:t>, Белуджистан).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результате </a:t>
            </a:r>
            <a:r>
              <a:rPr lang="ru-RU" dirty="0" err="1"/>
              <a:t>ларамийского</a:t>
            </a:r>
            <a:r>
              <a:rPr lang="ru-RU" dirty="0"/>
              <a:t> орогенеза завершается развитие части Тихоокеанского складчатого пояса – формируется горная страна Кордильер, Верхояно-Чукотская область. </a:t>
            </a:r>
            <a:r>
              <a:rPr lang="ru-RU" dirty="0" err="1"/>
              <a:t>Ларамийские</a:t>
            </a:r>
            <a:r>
              <a:rPr lang="ru-RU" dirty="0"/>
              <a:t> деформации проявились также в Андах.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Индостане происходит вспышка мощного </a:t>
            </a:r>
            <a:r>
              <a:rPr lang="ru-RU" b="1" dirty="0"/>
              <a:t>траппового вулканизма</a:t>
            </a:r>
            <a:r>
              <a:rPr lang="ru-RU" dirty="0"/>
              <a:t> (65-60 млн. лет назад). Она связана с прохождением Индостана под горячей точкой (</a:t>
            </a:r>
            <a:r>
              <a:rPr lang="ru-RU" dirty="0" err="1"/>
              <a:t>плюмом</a:t>
            </a:r>
            <a:r>
              <a:rPr lang="ru-RU" dirty="0"/>
              <a:t>), которая в настоящее время находится в районе о-ва Реюньон в Индийском океане. Траппы покрывают площадь около 500 тыс. км</a:t>
            </a:r>
            <a:r>
              <a:rPr lang="ru-RU" baseline="30000" dirty="0"/>
              <a:t>2</a:t>
            </a:r>
            <a:r>
              <a:rPr lang="ru-RU" dirty="0"/>
              <a:t> и их мощность достигает 2 км. Индостан продолжает ускоренный дрейф к северу (скорость более 10 см в год).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2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Важным </a:t>
            </a:r>
            <a:r>
              <a:rPr lang="ru-RU" dirty="0"/>
              <a:t>событием первой половины палеогена является </a:t>
            </a:r>
            <a:r>
              <a:rPr lang="ru-RU" b="1" dirty="0"/>
              <a:t>отделение Гренландии от Евразии</a:t>
            </a:r>
            <a:r>
              <a:rPr lang="ru-RU" dirty="0"/>
              <a:t> с возникновением оси </a:t>
            </a:r>
            <a:r>
              <a:rPr lang="ru-RU" dirty="0" err="1"/>
              <a:t>спрединга</a:t>
            </a:r>
            <a:r>
              <a:rPr lang="ru-RU" dirty="0"/>
              <a:t> в Северной Атлантике и </a:t>
            </a:r>
            <a:r>
              <a:rPr lang="ru-RU" b="1" dirty="0"/>
              <a:t>раскрытием Норвежско-Гренландского бассейна</a:t>
            </a:r>
            <a:r>
              <a:rPr lang="ru-RU" dirty="0"/>
              <a:t>. Скорость раскрытия 2-6 см в год. Этим событием заканчивается формирование Атлантического океана, протянувшегося от Шпицбергена до Антарктиды.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Одновременно </a:t>
            </a:r>
            <a:r>
              <a:rPr lang="ru-RU" dirty="0"/>
              <a:t>продолжалось и </a:t>
            </a:r>
            <a:r>
              <a:rPr lang="ru-RU" b="1" dirty="0"/>
              <a:t>завершилось расширение </a:t>
            </a:r>
            <a:r>
              <a:rPr lang="ru-RU" b="1" dirty="0" err="1"/>
              <a:t>Лабрадорского</a:t>
            </a:r>
            <a:r>
              <a:rPr lang="ru-RU" b="1" dirty="0"/>
              <a:t> моря и моря Баффина между Северной Америкой и Гренландией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Индийском океане происходит </a:t>
            </a:r>
            <a:r>
              <a:rPr lang="ru-RU" b="1" dirty="0"/>
              <a:t>отделение </a:t>
            </a:r>
            <a:r>
              <a:rPr lang="ru-RU" b="1" dirty="0" err="1"/>
              <a:t>Сейшельского</a:t>
            </a:r>
            <a:r>
              <a:rPr lang="ru-RU" b="1" dirty="0"/>
              <a:t> </a:t>
            </a:r>
            <a:r>
              <a:rPr lang="ru-RU" b="1" dirty="0" err="1"/>
              <a:t>микроконтинента</a:t>
            </a:r>
            <a:r>
              <a:rPr lang="ru-RU" b="1" dirty="0"/>
              <a:t> от Индостана</a:t>
            </a:r>
            <a:r>
              <a:rPr lang="ru-RU" dirty="0"/>
              <a:t> и заканчивается оформление Аравийско-Индийского </a:t>
            </a:r>
            <a:r>
              <a:rPr lang="ru-RU" dirty="0" err="1"/>
              <a:t>спредингового</a:t>
            </a:r>
            <a:r>
              <a:rPr lang="ru-RU" dirty="0"/>
              <a:t> хребта.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На </a:t>
            </a:r>
            <a:r>
              <a:rPr lang="ru-RU" dirty="0"/>
              <a:t>севере Тихого океана </a:t>
            </a:r>
            <a:r>
              <a:rPr lang="ru-RU" b="1" dirty="0"/>
              <a:t>возникает Алеутская вулканическая дуга.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1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эоцене в развитии </a:t>
            </a:r>
            <a:r>
              <a:rPr lang="ru-RU" dirty="0" err="1"/>
              <a:t>Тетиса</a:t>
            </a:r>
            <a:r>
              <a:rPr lang="ru-RU" dirty="0"/>
              <a:t> наступает перелом. На востоке </a:t>
            </a:r>
            <a:r>
              <a:rPr lang="ru-RU" b="1" dirty="0"/>
              <a:t>Индостан сталкивается с южным краем Евразии</a:t>
            </a:r>
            <a:r>
              <a:rPr lang="ru-RU" dirty="0"/>
              <a:t> (начало коллизии около 55 млн. лет назад); морской бассейн здесь замыкается и </a:t>
            </a:r>
            <a:r>
              <a:rPr lang="ru-RU" b="1" dirty="0"/>
              <a:t>начинается образование Гималаев</a:t>
            </a:r>
            <a:r>
              <a:rPr lang="ru-RU" dirty="0"/>
              <a:t>. После столкновения Индостан продолжает движение к северу, а его территория испытывает нарастающее поднятие. Морские бассейны регрессируют. </a:t>
            </a:r>
            <a:r>
              <a:rPr lang="ru-RU" b="1" dirty="0"/>
              <a:t>Шри-Ланка превращается в остров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результате коллизии континентальных блоков </a:t>
            </a:r>
            <a:r>
              <a:rPr lang="ru-RU" b="1" dirty="0"/>
              <a:t>в конце эоцена начинают формироваться горные сооружения </a:t>
            </a:r>
            <a:r>
              <a:rPr lang="ru-RU" b="1" dirty="0" err="1"/>
              <a:t>Пиреней</a:t>
            </a:r>
            <a:r>
              <a:rPr lang="ru-RU" b="1" dirty="0"/>
              <a:t>, </a:t>
            </a:r>
            <a:r>
              <a:rPr lang="ru-RU" b="1" dirty="0" err="1"/>
              <a:t>Бетской</a:t>
            </a:r>
            <a:r>
              <a:rPr lang="ru-RU" b="1" dirty="0"/>
              <a:t> Кордильеры, Эль-Рифа, Телль-Атласа, Альп, Апеннин, </a:t>
            </a:r>
            <a:r>
              <a:rPr lang="ru-RU" b="1" dirty="0" err="1"/>
              <a:t>Динарид-Эллинид</a:t>
            </a:r>
            <a:r>
              <a:rPr lang="ru-RU" b="1" dirty="0"/>
              <a:t>, </a:t>
            </a:r>
            <a:r>
              <a:rPr lang="ru-RU" b="1" dirty="0" err="1"/>
              <a:t>Балканид</a:t>
            </a:r>
            <a:r>
              <a:rPr lang="ru-RU" b="1" dirty="0"/>
              <a:t>, Малого Кавказа</a:t>
            </a:r>
            <a:r>
              <a:rPr lang="ru-RU" dirty="0"/>
              <a:t> (</a:t>
            </a:r>
            <a:r>
              <a:rPr lang="ru-RU" b="1" dirty="0"/>
              <a:t>пиренейская эпоха</a:t>
            </a:r>
            <a:r>
              <a:rPr lang="ru-RU" dirty="0"/>
              <a:t> или фаза орогенеза).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3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	</a:t>
            </a:r>
            <a:r>
              <a:rPr lang="ru-RU" sz="3300" b="1" dirty="0" smtClean="0"/>
              <a:t>Максимум </a:t>
            </a:r>
            <a:r>
              <a:rPr lang="ru-RU" sz="3300" b="1" dirty="0"/>
              <a:t>деформаций сжатия в Альпах (результат коллизии </a:t>
            </a:r>
            <a:r>
              <a:rPr lang="ru-RU" sz="3300" b="1" dirty="0" err="1"/>
              <a:t>микроконтинента</a:t>
            </a:r>
            <a:r>
              <a:rPr lang="ru-RU" sz="3300" b="1" dirty="0"/>
              <a:t> </a:t>
            </a:r>
            <a:r>
              <a:rPr lang="ru-RU" sz="3300" b="1" dirty="0" err="1"/>
              <a:t>Апулии</a:t>
            </a:r>
            <a:r>
              <a:rPr lang="ru-RU" sz="3300" b="1" dirty="0"/>
              <a:t> и Евразии)</a:t>
            </a:r>
            <a:r>
              <a:rPr lang="ru-RU" sz="3300" dirty="0"/>
              <a:t> приходится на олигоцен и продолжается до позднего миоцена. Деформации </a:t>
            </a:r>
            <a:r>
              <a:rPr lang="ru-RU" sz="3300" dirty="0" smtClean="0"/>
              <a:t>сопровождаются </a:t>
            </a:r>
            <a:r>
              <a:rPr lang="ru-RU" sz="3300" dirty="0" err="1"/>
              <a:t>гранитообразованием</a:t>
            </a:r>
            <a:r>
              <a:rPr lang="ru-RU" sz="3300" dirty="0"/>
              <a:t> и региональным метаморфизмом.</a:t>
            </a:r>
          </a:p>
          <a:p>
            <a:pPr marL="0" indent="0" algn="just">
              <a:buNone/>
            </a:pPr>
            <a:r>
              <a:rPr lang="ru-RU" sz="3300" b="1" dirty="0" smtClean="0"/>
              <a:t>	</a:t>
            </a:r>
            <a:r>
              <a:rPr lang="ru-RU" sz="3300" b="1" dirty="0" err="1" smtClean="0"/>
              <a:t>Тетис</a:t>
            </a:r>
            <a:r>
              <a:rPr lang="ru-RU" sz="3300" b="1" dirty="0" smtClean="0"/>
              <a:t> </a:t>
            </a:r>
            <a:r>
              <a:rPr lang="ru-RU" sz="3300" b="1" dirty="0"/>
              <a:t>как единый океанский бассейн прекращает существовать</a:t>
            </a:r>
            <a:r>
              <a:rPr lang="ru-RU" sz="3300" dirty="0"/>
              <a:t> и распадается на остаточные бассейны:</a:t>
            </a:r>
          </a:p>
          <a:p>
            <a:pPr algn="just"/>
            <a:r>
              <a:rPr lang="ru-RU" sz="3300" b="1" dirty="0"/>
              <a:t>бассейн Восточного Средиземноморья</a:t>
            </a:r>
            <a:r>
              <a:rPr lang="ru-RU" sz="3300" dirty="0"/>
              <a:t> (</a:t>
            </a:r>
            <a:r>
              <a:rPr lang="ru-RU" sz="3300" dirty="0" err="1"/>
              <a:t>Ионически</a:t>
            </a:r>
            <a:r>
              <a:rPr lang="ru-RU" sz="3300" dirty="0"/>
              <a:t>-Левантийский);</a:t>
            </a:r>
          </a:p>
          <a:p>
            <a:pPr algn="just"/>
            <a:r>
              <a:rPr lang="ru-RU" sz="3300" b="1" dirty="0"/>
              <a:t>бассейн </a:t>
            </a:r>
            <a:r>
              <a:rPr lang="ru-RU" sz="3300" b="1" dirty="0" err="1"/>
              <a:t>Паратетиса</a:t>
            </a:r>
            <a:r>
              <a:rPr lang="ru-RU" sz="3300" dirty="0"/>
              <a:t> (простирается от предгорий Альп, Карпат, </a:t>
            </a:r>
            <a:r>
              <a:rPr lang="ru-RU" sz="3300" dirty="0" err="1"/>
              <a:t>Динарид</a:t>
            </a:r>
            <a:r>
              <a:rPr lang="ru-RU" sz="3300" dirty="0"/>
              <a:t> – на западе до Каспия и Арала – на востоке).</a:t>
            </a:r>
          </a:p>
          <a:p>
            <a:pPr marL="0" indent="0" algn="just">
              <a:buNone/>
            </a:pPr>
            <a:r>
              <a:rPr lang="ru-RU" sz="3300" b="1" dirty="0" smtClean="0"/>
              <a:t>	</a:t>
            </a:r>
            <a:r>
              <a:rPr lang="ru-RU" sz="3300" dirty="0" smtClean="0"/>
              <a:t>В </a:t>
            </a:r>
            <a:r>
              <a:rPr lang="ru-RU" sz="3300" dirty="0"/>
              <a:t>олигоцене волна орогенеза, вызванная столкновением Индостана с Евразией, начинает распространяться на Центральную Азию – Гиндукуш, Памир, </a:t>
            </a:r>
            <a:r>
              <a:rPr lang="ru-RU" sz="3300" dirty="0" err="1"/>
              <a:t>Куньлунь</a:t>
            </a:r>
            <a:r>
              <a:rPr lang="ru-RU" sz="3300" dirty="0"/>
              <a:t>, Тянь-Шань</a:t>
            </a:r>
            <a:r>
              <a:rPr lang="ru-RU" sz="3300" dirty="0" smtClean="0"/>
              <a:t>.</a:t>
            </a:r>
          </a:p>
          <a:p>
            <a:pPr marL="0" indent="0" algn="just">
              <a:buNone/>
            </a:pPr>
            <a:r>
              <a:rPr lang="ru-RU" sz="3300" b="1" dirty="0" smtClean="0"/>
              <a:t>	</a:t>
            </a:r>
            <a:r>
              <a:rPr lang="ru-RU" sz="3300" dirty="0" smtClean="0"/>
              <a:t>В </a:t>
            </a:r>
            <a:r>
              <a:rPr lang="ru-RU" sz="3300" dirty="0"/>
              <a:t>олигоцене Южная Америка полностью отделяется от Антарктиды и образуется море </a:t>
            </a:r>
            <a:r>
              <a:rPr lang="ru-RU" sz="3300" dirty="0" err="1"/>
              <a:t>Скотия</a:t>
            </a:r>
            <a:r>
              <a:rPr lang="ru-RU" sz="3300" dirty="0"/>
              <a:t>. </a:t>
            </a:r>
            <a:endParaRPr lang="ru-RU" sz="3300" dirty="0" smtClean="0"/>
          </a:p>
          <a:p>
            <a:pPr marL="0" indent="0" algn="just">
              <a:buNone/>
            </a:pPr>
            <a:endParaRPr lang="ru-RU" sz="3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0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В </a:t>
            </a:r>
            <a:r>
              <a:rPr lang="ru-RU" sz="2000" dirty="0" smtClean="0"/>
              <a:t>палеогене </a:t>
            </a:r>
            <a:r>
              <a:rPr lang="ru-RU" sz="2000" dirty="0"/>
              <a:t>происходит падение уровня океана – максимальное за весь </a:t>
            </a:r>
            <a:r>
              <a:rPr lang="ru-RU" sz="2000" dirty="0" err="1"/>
              <a:t>фанерозой</a:t>
            </a:r>
            <a:r>
              <a:rPr lang="ru-RU" sz="2000" dirty="0"/>
              <a:t> и осушение большей части эпиконтинентальных морей.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26469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12D2415-1E4C-49BB-ACD4-CD00F2EDF52C}"/>
</file>

<file path=customXml/itemProps2.xml><?xml version="1.0" encoding="utf-8"?>
<ds:datastoreItem xmlns:ds="http://schemas.openxmlformats.org/officeDocument/2006/customXml" ds:itemID="{B00EFA2C-A40F-454A-B699-F925B279DFA5}"/>
</file>

<file path=customXml/itemProps3.xml><?xml version="1.0" encoding="utf-8"?>
<ds:datastoreItem xmlns:ds="http://schemas.openxmlformats.org/officeDocument/2006/customXml" ds:itemID="{8626320D-73D0-4B52-B4C5-F83A8088EE23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</TotalTime>
  <Words>213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История Земли в палеогене</vt:lpstr>
      <vt:lpstr>Стратиграфия палеогена</vt:lpstr>
      <vt:lpstr>География палеогена (палеоцен)</vt:lpstr>
      <vt:lpstr>География палеогена (эоцен)</vt:lpstr>
      <vt:lpstr>Презентация PowerPoint</vt:lpstr>
      <vt:lpstr>Презентация PowerPoint</vt:lpstr>
      <vt:lpstr>Презентация PowerPoint</vt:lpstr>
      <vt:lpstr>Презентация PowerPoint</vt:lpstr>
      <vt:lpstr>В палеогене происходит падение уровня океана – максимальное за весь фанерозой и осушение большей части эпиконтинентальных морей.</vt:lpstr>
      <vt:lpstr>Презентация PowerPoint</vt:lpstr>
      <vt:lpstr>Климат палеоцена (до похолодания)</vt:lpstr>
      <vt:lpstr>Презентация PowerPoint</vt:lpstr>
      <vt:lpstr>Индрикотерий</vt:lpstr>
      <vt:lpstr>Динотерий и уинтатерий</vt:lpstr>
      <vt:lpstr>Диатрима и фороракос</vt:lpstr>
      <vt:lpstr>Полезные ископаемые палеогена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Земли в палеогене</dc:title>
  <dc:creator>Ангу</dc:creator>
  <cp:lastModifiedBy>Ангу</cp:lastModifiedBy>
  <cp:revision>5</cp:revision>
  <dcterms:modified xsi:type="dcterms:W3CDTF">2013-04-03T11:07:41Z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