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Земли в </a:t>
            </a:r>
            <a:r>
              <a:rPr lang="ru-RU" dirty="0" err="1" smtClean="0"/>
              <a:t>мезопротерозое</a:t>
            </a:r>
            <a:r>
              <a:rPr lang="ru-RU" dirty="0" smtClean="0"/>
              <a:t> и </a:t>
            </a:r>
            <a:r>
              <a:rPr lang="ru-RU" dirty="0" err="1" smtClean="0"/>
              <a:t>неопротерозое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Историческая геология (курс лекций)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9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Байкальская ТМЭ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Завершение </a:t>
            </a:r>
            <a:r>
              <a:rPr lang="ru-RU" dirty="0"/>
              <a:t>байкальского орогенеза (500-700 млн. лет) привело к формированию </a:t>
            </a:r>
            <a:r>
              <a:rPr lang="ru-RU" dirty="0" err="1"/>
              <a:t>гранито</a:t>
            </a:r>
            <a:r>
              <a:rPr lang="ru-RU" dirty="0"/>
              <a:t>-гнейсовой коры в пределах молодых платформ – </a:t>
            </a:r>
            <a:r>
              <a:rPr lang="ru-RU" b="1" dirty="0"/>
              <a:t>эпибайкальски</a:t>
            </a:r>
            <a:r>
              <a:rPr lang="ru-RU" dirty="0"/>
              <a:t>х.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err="1" smtClean="0"/>
              <a:t>Байкалиды</a:t>
            </a:r>
            <a:r>
              <a:rPr lang="ru-RU" dirty="0" smtClean="0"/>
              <a:t> </a:t>
            </a:r>
            <a:r>
              <a:rPr lang="ru-RU" dirty="0"/>
              <a:t>образовали области - Тимано-Печерскую, Байкальскую, </a:t>
            </a:r>
            <a:r>
              <a:rPr lang="ru-RU" dirty="0" err="1"/>
              <a:t>Алашаньскую</a:t>
            </a:r>
            <a:r>
              <a:rPr lang="ru-RU" dirty="0"/>
              <a:t>, </a:t>
            </a:r>
            <a:r>
              <a:rPr lang="ru-RU" dirty="0" err="1"/>
              <a:t>Араваллийскую</a:t>
            </a:r>
            <a:r>
              <a:rPr lang="ru-RU" dirty="0"/>
              <a:t>, </a:t>
            </a:r>
            <a:r>
              <a:rPr lang="ru-RU" dirty="0" err="1"/>
              <a:t>Флиндерс</a:t>
            </a:r>
            <a:r>
              <a:rPr lang="ru-RU" dirty="0"/>
              <a:t> (сохранились), Северо-Американскую, Южно-Американскую, Южно-Африканскую, Евроазиатскую (впоследствии переработаны и не сохранились).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3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География </a:t>
            </a:r>
            <a:r>
              <a:rPr lang="ru-RU" dirty="0" err="1" smtClean="0"/>
              <a:t>неопротерозоя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56084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5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Эдиакарский</a:t>
            </a:r>
            <a:r>
              <a:rPr lang="ru-RU" dirty="0" smtClean="0"/>
              <a:t> период (венд)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МСШ-2006 </a:t>
            </a:r>
            <a:r>
              <a:rPr lang="ru-RU" b="1" dirty="0"/>
              <a:t>венду соответствует </a:t>
            </a:r>
            <a:r>
              <a:rPr lang="ru-RU" b="1" dirty="0" err="1"/>
              <a:t>эдиакарская</a:t>
            </a:r>
            <a:r>
              <a:rPr lang="ru-RU" b="1" dirty="0"/>
              <a:t> система</a:t>
            </a:r>
            <a:r>
              <a:rPr lang="ru-RU" dirty="0"/>
              <a:t> (</a:t>
            </a:r>
            <a:r>
              <a:rPr lang="ru-RU" dirty="0" err="1"/>
              <a:t>эдиакарский</a:t>
            </a:r>
            <a:r>
              <a:rPr lang="ru-RU" dirty="0"/>
              <a:t> период, </a:t>
            </a:r>
            <a:r>
              <a:rPr lang="ru-RU" dirty="0" err="1"/>
              <a:t>эдиакарий</a:t>
            </a:r>
            <a:r>
              <a:rPr lang="ru-RU" dirty="0"/>
              <a:t>) </a:t>
            </a:r>
            <a:r>
              <a:rPr lang="ru-RU" dirty="0" err="1"/>
              <a:t>неопротерозоя</a:t>
            </a:r>
            <a:r>
              <a:rPr lang="ru-RU" dirty="0"/>
              <a:t> (временной интервал </a:t>
            </a:r>
            <a:r>
              <a:rPr lang="ru-RU" dirty="0" err="1"/>
              <a:t>эдиакария</a:t>
            </a:r>
            <a:r>
              <a:rPr lang="ru-RU" dirty="0"/>
              <a:t> 630-542 млн. лет; продолжительность – 88 млн. лет). В ОСШ венд выделен как система (период) в нижнем протерозое.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1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err="1" smtClean="0"/>
              <a:t>Эдиакарская</a:t>
            </a:r>
            <a:r>
              <a:rPr lang="ru-RU" dirty="0" smtClean="0"/>
              <a:t> фауна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ru-RU" dirty="0" smtClean="0"/>
              <a:t>	Открытие </a:t>
            </a:r>
            <a:r>
              <a:rPr lang="ru-RU" dirty="0"/>
              <a:t>этой фауны произошло в Австралии (система Аделаида, местечко </a:t>
            </a:r>
            <a:r>
              <a:rPr lang="ru-RU" dirty="0" err="1"/>
              <a:t>Эдиакара</a:t>
            </a:r>
            <a:r>
              <a:rPr lang="ru-RU" dirty="0"/>
              <a:t>, 1947 г.), где были обнаружены разнообразные остатки трех типов животных: 1) кишечнополостных; 2) червей; 3) членистоногих, включая </a:t>
            </a:r>
            <a:r>
              <a:rPr lang="ru-RU" dirty="0" err="1"/>
              <a:t>трилобитоподобных</a:t>
            </a:r>
            <a:r>
              <a:rPr lang="ru-RU" dirty="0"/>
              <a:t> и ракообразных. </a:t>
            </a:r>
            <a:endParaRPr lang="ru-RU" dirty="0" smtClean="0"/>
          </a:p>
          <a:p>
            <a:pPr marL="457200" lvl="1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Эта </a:t>
            </a:r>
            <a:r>
              <a:rPr lang="ru-RU" dirty="0"/>
              <a:t>фауна была названа </a:t>
            </a:r>
            <a:r>
              <a:rPr lang="ru-RU" b="1" dirty="0" err="1"/>
              <a:t>эдиакарской</a:t>
            </a:r>
            <a:r>
              <a:rPr lang="ru-RU" dirty="0"/>
              <a:t>. Позже подобная фауна была обнаружена в СССР (на берегу Белого моря и на р. Оленек), на Ньюфаундленде, в Англии, Швеции, Африке</a:t>
            </a:r>
            <a:r>
              <a:rPr lang="ru-RU" dirty="0" smtClean="0"/>
              <a:t>.</a:t>
            </a:r>
          </a:p>
          <a:p>
            <a:pPr marL="457200" lvl="1" indent="0" algn="just">
              <a:buNone/>
            </a:pPr>
            <a:r>
              <a:rPr lang="ru-RU" b="1" dirty="0" smtClean="0"/>
              <a:t>	</a:t>
            </a:r>
            <a:r>
              <a:rPr lang="ru-RU" dirty="0" err="1" smtClean="0"/>
              <a:t>Эдиакарская</a:t>
            </a:r>
            <a:r>
              <a:rPr lang="ru-RU" dirty="0" smtClean="0"/>
              <a:t> </a:t>
            </a:r>
            <a:r>
              <a:rPr lang="ru-RU" dirty="0"/>
              <a:t>фауна датируется интервалом 620-600 млн. лет назад.</a:t>
            </a:r>
          </a:p>
          <a:p>
            <a:pPr marL="457200" lvl="1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Вендобиоты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48" y="1600200"/>
            <a:ext cx="479510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0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Вендобионты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53650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Стратиграфия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ru-RU" dirty="0" smtClean="0"/>
              <a:t>	Поздний </a:t>
            </a:r>
            <a:r>
              <a:rPr lang="ru-RU" dirty="0"/>
              <a:t>протерозой длился около 1 млрд. лет. Его принято делить на две части: рифей (1600-700 млн. лет) и венд (700-570). По Хаину и др. рифей – интервал, начавшийся с карельской тектономагматической эпохи (1650±50) и продолжавшийся до байкальской ТМЭ (650±20 млн. лет назад). Рубежами готской ТМЭ (1350±20) и </a:t>
            </a:r>
            <a:r>
              <a:rPr lang="ru-RU" dirty="0" err="1"/>
              <a:t>гренвильской</a:t>
            </a:r>
            <a:r>
              <a:rPr lang="ru-RU" dirty="0"/>
              <a:t> ТМЭ (1000±50) рифей делится на три части – ранний (</a:t>
            </a:r>
            <a:r>
              <a:rPr lang="ru-RU" dirty="0" err="1"/>
              <a:t>бурзяний</a:t>
            </a:r>
            <a:r>
              <a:rPr lang="ru-RU" dirty="0"/>
              <a:t>); средний (</a:t>
            </a:r>
            <a:r>
              <a:rPr lang="ru-RU" dirty="0" err="1"/>
              <a:t>юрматиний</a:t>
            </a:r>
            <a:r>
              <a:rPr lang="ru-RU" dirty="0"/>
              <a:t>); верхний (</a:t>
            </a:r>
            <a:r>
              <a:rPr lang="ru-RU" dirty="0" err="1"/>
              <a:t>каратавий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Стратиграфия (по МСШ)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91276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6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Палеотектоника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4400" dirty="0" smtClean="0"/>
              <a:t>В </a:t>
            </a:r>
            <a:r>
              <a:rPr lang="ru-RU" sz="4400" dirty="0"/>
              <a:t>начале рифея континентальная кора опять была собрана в единый суперконтинент – </a:t>
            </a:r>
            <a:r>
              <a:rPr lang="ru-RU" sz="4400" b="1" dirty="0"/>
              <a:t>Пангею-1</a:t>
            </a:r>
            <a:r>
              <a:rPr lang="ru-RU" sz="4400" dirty="0"/>
              <a:t> (</a:t>
            </a:r>
            <a:r>
              <a:rPr lang="ru-RU" sz="4400" dirty="0" err="1"/>
              <a:t>Мегагея</a:t>
            </a:r>
            <a:r>
              <a:rPr lang="ru-RU" sz="4400" dirty="0"/>
              <a:t> - по Г. Штиле; </a:t>
            </a:r>
            <a:r>
              <a:rPr lang="ru-RU" sz="4400" dirty="0" err="1"/>
              <a:t>Палеопангея</a:t>
            </a:r>
            <a:r>
              <a:rPr lang="ru-RU" sz="4400" dirty="0"/>
              <a:t> – по Д. </a:t>
            </a:r>
            <a:r>
              <a:rPr lang="ru-RU" sz="4400" dirty="0" err="1"/>
              <a:t>Пайперу</a:t>
            </a:r>
            <a:r>
              <a:rPr lang="ru-RU" sz="4400" dirty="0"/>
              <a:t>; Колумбия – по </a:t>
            </a:r>
            <a:r>
              <a:rPr lang="ru-RU" sz="4400" dirty="0" err="1"/>
              <a:t>Чжао</a:t>
            </a:r>
            <a:r>
              <a:rPr lang="ru-RU" sz="4400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6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err="1" smtClean="0"/>
              <a:t>Гренвильская</a:t>
            </a:r>
            <a:r>
              <a:rPr lang="ru-RU" dirty="0" smtClean="0"/>
              <a:t> ТМЭ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72808" cy="48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4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err="1" smtClean="0"/>
              <a:t>Родиния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80728"/>
            <a:ext cx="8280920" cy="514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2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Схема распада </a:t>
            </a:r>
            <a:r>
              <a:rPr lang="ru-RU" dirty="0" err="1" smtClean="0"/>
              <a:t>Родинии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052736"/>
            <a:ext cx="777686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5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904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Начало </a:t>
            </a:r>
            <a:r>
              <a:rPr lang="ru-RU" dirty="0"/>
              <a:t>распада </a:t>
            </a:r>
            <a:r>
              <a:rPr lang="ru-RU" dirty="0" err="1"/>
              <a:t>Родинии</a:t>
            </a:r>
            <a:r>
              <a:rPr lang="ru-RU" dirty="0"/>
              <a:t> отмечено активным </a:t>
            </a:r>
            <a:r>
              <a:rPr lang="ru-RU" dirty="0" err="1"/>
              <a:t>рифтингом</a:t>
            </a:r>
            <a:r>
              <a:rPr lang="ru-RU" dirty="0"/>
              <a:t> в период 850-800 млн. лет. Возникает подвижный пояс – будущий океан </a:t>
            </a:r>
            <a:r>
              <a:rPr lang="ru-RU" b="1" dirty="0" err="1"/>
              <a:t>Прототетис</a:t>
            </a:r>
            <a:r>
              <a:rPr lang="ru-RU" dirty="0"/>
              <a:t>, который раскалывает </a:t>
            </a:r>
            <a:r>
              <a:rPr lang="ru-RU" dirty="0" err="1"/>
              <a:t>суперматерик</a:t>
            </a:r>
            <a:r>
              <a:rPr lang="ru-RU" dirty="0"/>
              <a:t> на две части – </a:t>
            </a:r>
            <a:r>
              <a:rPr lang="ru-RU" b="1" dirty="0"/>
              <a:t>Лавразию</a:t>
            </a:r>
            <a:r>
              <a:rPr lang="ru-RU" dirty="0"/>
              <a:t> (север) и </a:t>
            </a:r>
            <a:r>
              <a:rPr lang="ru-RU" b="1" dirty="0"/>
              <a:t>Гондвану</a:t>
            </a:r>
            <a:r>
              <a:rPr lang="ru-RU" dirty="0"/>
              <a:t> (юг).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Лавразия </a:t>
            </a:r>
            <a:r>
              <a:rPr lang="ru-RU" dirty="0"/>
              <a:t>включила Восточно-Европейскую, Сибирскую, Китайскую, </a:t>
            </a:r>
            <a:r>
              <a:rPr lang="ru-RU" dirty="0" err="1"/>
              <a:t>Таримскую</a:t>
            </a:r>
            <a:r>
              <a:rPr lang="ru-RU" dirty="0"/>
              <a:t> древние платформы.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Гондвана </a:t>
            </a:r>
            <a:r>
              <a:rPr lang="ru-RU" dirty="0"/>
              <a:t>– Южно-Американскую, Африканскую, Индостанскую, Австралийскую, Антарктическую. </a:t>
            </a:r>
          </a:p>
          <a:p>
            <a:pPr marL="0" indent="0" algn="just">
              <a:buNone/>
            </a:pPr>
            <a:r>
              <a:rPr lang="ru-RU" dirty="0" smtClean="0"/>
              <a:t>	Разделение </a:t>
            </a:r>
            <a:r>
              <a:rPr lang="ru-RU" dirty="0"/>
              <a:t>на Лавразию и Гондвану произошло около 800-700 млн.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6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Между </a:t>
            </a:r>
            <a:r>
              <a:rPr lang="ru-RU" dirty="0"/>
              <a:t>Северной Америкой и Европой континентальная </a:t>
            </a:r>
            <a:r>
              <a:rPr lang="ru-RU" dirty="0" err="1"/>
              <a:t>рифтовая</a:t>
            </a:r>
            <a:r>
              <a:rPr lang="ru-RU" dirty="0"/>
              <a:t> система и раскрывается </a:t>
            </a:r>
            <a:r>
              <a:rPr lang="ru-RU" b="1" dirty="0"/>
              <a:t>Кельтский океан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/>
              <a:t>	Гондвана</a:t>
            </a:r>
            <a:r>
              <a:rPr lang="ru-RU" dirty="0" smtClean="0"/>
              <a:t> </a:t>
            </a:r>
            <a:r>
              <a:rPr lang="ru-RU" dirty="0"/>
              <a:t>раскалывается на западный (Южная Америка-Африка) и восточный (Индостан-Австралия-Антарктида) сегменты, разделенные Аравийско-</a:t>
            </a:r>
            <a:r>
              <a:rPr lang="ru-RU" dirty="0" err="1"/>
              <a:t>Мозамбикским</a:t>
            </a:r>
            <a:r>
              <a:rPr lang="ru-RU" dirty="0"/>
              <a:t> подвижным поясом</a:t>
            </a:r>
          </a:p>
        </p:txBody>
      </p:sp>
    </p:spTree>
    <p:extLst>
      <p:ext uri="{BB962C8B-B14F-4D97-AF65-F5344CB8AC3E}">
        <p14:creationId xmlns:p14="http://schemas.microsoft.com/office/powerpoint/2010/main" val="12097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469D2E-FD2B-47EF-B52A-D87E2542FEFB}"/>
</file>

<file path=customXml/itemProps2.xml><?xml version="1.0" encoding="utf-8"?>
<ds:datastoreItem xmlns:ds="http://schemas.openxmlformats.org/officeDocument/2006/customXml" ds:itemID="{4C93B521-E343-4C54-97BE-6BFD04BC699D}"/>
</file>

<file path=customXml/itemProps3.xml><?xml version="1.0" encoding="utf-8"?>
<ds:datastoreItem xmlns:ds="http://schemas.openxmlformats.org/officeDocument/2006/customXml" ds:itemID="{16435E1E-75B1-444D-A02C-68BC8554B837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</TotalTime>
  <Words>38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История Земли в мезопротерозое и неопротерозое</vt:lpstr>
      <vt:lpstr>Стратиграфия</vt:lpstr>
      <vt:lpstr>Стратиграфия (по МСШ)</vt:lpstr>
      <vt:lpstr>Палеотектоника</vt:lpstr>
      <vt:lpstr>Гренвильская ТМЭ</vt:lpstr>
      <vt:lpstr>Родиния</vt:lpstr>
      <vt:lpstr>Схема распада Родинии</vt:lpstr>
      <vt:lpstr>Презентация PowerPoint</vt:lpstr>
      <vt:lpstr>Презентация PowerPoint</vt:lpstr>
      <vt:lpstr>Байкальская ТМЭ</vt:lpstr>
      <vt:lpstr>География неопротерозоя</vt:lpstr>
      <vt:lpstr>Эдиакарский период (венд)</vt:lpstr>
      <vt:lpstr>Эдиакарская фауна</vt:lpstr>
      <vt:lpstr>Вендобиоты</vt:lpstr>
      <vt:lpstr>Вендобионты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Земли в мезопротерозое и неопротерозое</dc:title>
  <dc:creator>Ангу</dc:creator>
  <cp:lastModifiedBy>Ангу</cp:lastModifiedBy>
  <cp:revision>12</cp:revision>
  <dcterms:modified xsi:type="dcterms:W3CDTF">2013-04-01T13:39:58Z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