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8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Основы стратиграфии (курс лекций)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2403698"/>
          </a:xfrm>
        </p:spPr>
        <p:txBody>
          <a:bodyPr>
            <a:normAutofit fontScale="90000"/>
          </a:bodyPr>
          <a:lstStyle/>
          <a:p>
            <a:r>
              <a:rPr lang="ru-RU" sz="6000" dirty="0" smtClean="0"/>
              <a:t>Международная стратиграфическая </a:t>
            </a:r>
            <a:r>
              <a:rPr lang="ru-RU" sz="6700" dirty="0" smtClean="0"/>
              <a:t>шкала</a:t>
            </a:r>
            <a:endParaRPr lang="ru-RU" sz="6700" dirty="0"/>
          </a:p>
        </p:txBody>
      </p:sp>
    </p:spTree>
    <p:extLst>
      <p:ext uri="{BB962C8B-B14F-4D97-AF65-F5344CB8AC3E}">
        <p14:creationId xmlns:p14="http://schemas.microsoft.com/office/powerpoint/2010/main" val="3143086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-12080"/>
            <a:ext cx="5037733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1351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Кайнозой</a:t>
            </a:r>
            <a:endParaRPr lang="ru-RU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76672"/>
            <a:ext cx="5256584" cy="6322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113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777691"/>
            <a:ext cx="8229600" cy="334847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/>
          </a:bodyPr>
          <a:lstStyle/>
          <a:p>
            <a:r>
              <a:rPr lang="ru-RU" dirty="0" smtClean="0"/>
              <a:t>МСШ регулярно обновляется, поэтому необходимо следить за изменениями</a:t>
            </a:r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3638550"/>
            <a:ext cx="5760640" cy="1721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4494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Стратиграфическая </a:t>
            </a:r>
            <a:r>
              <a:rPr lang="ru-RU" dirty="0"/>
              <a:t>шкала – инструмент определения стратиграфического положения геологического объекта в максимально полном разрезе земной коры, региона или какого-то типа разреза в единицах, отражающих специфику данной шкалы, а также измерения и сравнения между собой </a:t>
            </a:r>
            <a:r>
              <a:rPr lang="ru-RU" dirty="0" smtClean="0"/>
              <a:t>геологических </a:t>
            </a:r>
            <a:r>
              <a:rPr lang="ru-RU" dirty="0"/>
              <a:t>объектов.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	Ведущую </a:t>
            </a:r>
            <a:r>
              <a:rPr lang="ru-RU" dirty="0"/>
              <a:t>роль среди стратиграфических шкал играет </a:t>
            </a:r>
            <a:r>
              <a:rPr lang="ru-RU" dirty="0" smtClean="0"/>
              <a:t>Международная стратиграфическая шкала (МСШ).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3205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МСШ </a:t>
            </a:r>
            <a:r>
              <a:rPr lang="ru-RU" dirty="0"/>
              <a:t>– важнейший инструмент, решающий многие проблемы геологии, без нее невозможно создание геологических, тектонических, палеогеографических, </a:t>
            </a:r>
            <a:r>
              <a:rPr lang="ru-RU" dirty="0" err="1"/>
              <a:t>палеоландшафтных</a:t>
            </a:r>
            <a:r>
              <a:rPr lang="ru-RU" dirty="0"/>
              <a:t>, палеоклиматических и других карт мира и отдельных крупных </a:t>
            </a:r>
            <a:r>
              <a:rPr lang="ru-RU" dirty="0" smtClean="0"/>
              <a:t>регионов.</a:t>
            </a:r>
          </a:p>
          <a:p>
            <a:pPr marL="0" indent="0" algn="just">
              <a:buNone/>
            </a:pPr>
            <a:r>
              <a:rPr lang="ru-RU" dirty="0" smtClean="0"/>
              <a:t>	МСШ </a:t>
            </a:r>
            <a:r>
              <a:rPr lang="ru-RU" b="1" dirty="0"/>
              <a:t>служит мерной линейкой</a:t>
            </a:r>
            <a:r>
              <a:rPr lang="ru-RU" dirty="0"/>
              <a:t> отдельных отрезков геологического времени и используется для корреляции любых интервалов </a:t>
            </a:r>
            <a:r>
              <a:rPr lang="ru-RU" dirty="0" smtClean="0"/>
              <a:t> земной коры.</a:t>
            </a:r>
          </a:p>
          <a:p>
            <a:pPr marL="0" indent="0" algn="just">
              <a:buNone/>
            </a:pPr>
            <a:r>
              <a:rPr lang="ru-RU" dirty="0" smtClean="0"/>
              <a:t>	МСШ </a:t>
            </a:r>
            <a:r>
              <a:rPr lang="ru-RU" dirty="0"/>
              <a:t>и ее подразделения представляют собой </a:t>
            </a:r>
            <a:r>
              <a:rPr lang="ru-RU" b="1" dirty="0"/>
              <a:t>общемировой геологический язык</a:t>
            </a:r>
            <a:r>
              <a:rPr lang="ru-RU" dirty="0"/>
              <a:t>, правописание на котором закреплено международными </a:t>
            </a:r>
            <a:r>
              <a:rPr lang="ru-RU" dirty="0" smtClean="0"/>
              <a:t>соглашениями.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50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основе МСШ лежит</a:t>
            </a:r>
            <a:r>
              <a:rPr lang="ru-RU" b="1" dirty="0"/>
              <a:t> хроностратиграфическая классификация</a:t>
            </a:r>
            <a:r>
              <a:rPr lang="ru-RU" dirty="0"/>
              <a:t>, целью которой является установление иерархии хроностратиграфических подразделений глобального распространения, которые могли бы служить стандартной шкалой для датирования всех пород повсеместно и определения их места во всемирной геологической истории.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Все </a:t>
            </a:r>
            <a:r>
              <a:rPr lang="ru-RU" dirty="0"/>
              <a:t>подразделения МСШ теоретически пользуются глобальным распространением, так же как и соответствующие им временные интервалы.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5360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ru-RU" i="1" dirty="0" smtClean="0"/>
              <a:t>	</a:t>
            </a:r>
            <a:r>
              <a:rPr lang="ru-RU" dirty="0" smtClean="0"/>
              <a:t>Каркас </a:t>
            </a:r>
            <a:r>
              <a:rPr lang="ru-RU" dirty="0"/>
              <a:t>современной МСШ сложился в 1820-1840-х гг. на материале нескольких стран Европы (Франция, Германия, Англия, России) и отчасти Северной Америки. Сравнительная общность </a:t>
            </a:r>
            <a:r>
              <a:rPr lang="ru-RU" dirty="0" err="1"/>
              <a:t>фанерозойской</a:t>
            </a:r>
            <a:r>
              <a:rPr lang="ru-RU" dirty="0"/>
              <a:t> истории европейских стран позволила геологам в 19 веке прийти к соглашению относительно главных и ряда второстепенных рубежей геологической истории.</a:t>
            </a:r>
          </a:p>
          <a:p>
            <a:pPr marL="0" indent="0" algn="just">
              <a:buNone/>
            </a:pPr>
            <a:r>
              <a:rPr lang="ru-RU" dirty="0" smtClean="0"/>
              <a:t>	Потребность </a:t>
            </a:r>
            <a:r>
              <a:rPr lang="ru-RU" dirty="0"/>
              <a:t>в создании международной шкалы геологического времени, как общего стратиграфического языка, возникла в середине 19 века. Первой попыткой составления такой шкалы был «хронограф </a:t>
            </a:r>
            <a:r>
              <a:rPr lang="ru-RU" dirty="0" err="1"/>
              <a:t>Реневье</a:t>
            </a:r>
            <a:r>
              <a:rPr lang="ru-RU" dirty="0"/>
              <a:t>», опубликованный в 1874 г. Первый международный геологический конгресс (МГК) в Париже в 1878 г. поставил в качестве своей задачи разработку стандартной стратиграфической шкалы</a:t>
            </a:r>
            <a:r>
              <a:rPr lang="ru-RU" i="1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174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МСШ </a:t>
            </a:r>
            <a:r>
              <a:rPr lang="ru-RU" dirty="0"/>
              <a:t>состоит из датированных в годах стандартных стратиграфических подразделений, выделение которых основано на изучении последовательности горных </a:t>
            </a:r>
            <a:r>
              <a:rPr lang="ru-RU" i="1" dirty="0"/>
              <a:t> </a:t>
            </a:r>
            <a:r>
              <a:rPr lang="ru-RU" dirty="0"/>
              <a:t>пород.</a:t>
            </a:r>
          </a:p>
          <a:p>
            <a:pPr marL="0" indent="0" algn="just">
              <a:buNone/>
            </a:pPr>
            <a:r>
              <a:rPr lang="ru-RU" dirty="0" smtClean="0"/>
              <a:t>	Она </a:t>
            </a:r>
            <a:r>
              <a:rPr lang="ru-RU" dirty="0"/>
              <a:t>объединяет два различных типа шкал: хронометрическую, основанную на единицах продолжительности - годах (стандарт-секунда), и хроностратиграфическую, которая мыслится в настоящее время как шкала последовательности горных пород со стандартизированными точками, выбранными в стратотипах границ - разрезах максимально полных в пограничных частях.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455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МСШ </a:t>
            </a:r>
            <a:r>
              <a:rPr lang="ru-RU" dirty="0" smtClean="0"/>
              <a:t>используются </a:t>
            </a:r>
            <a:r>
              <a:rPr lang="ru-RU" dirty="0"/>
              <a:t>следующие категории хроностратиграфических подразделений: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ЭОНОТЕМА</a:t>
            </a:r>
          </a:p>
          <a:p>
            <a:pPr marL="0" indent="0" algn="ctr">
              <a:buNone/>
            </a:pPr>
            <a:r>
              <a:rPr lang="ru-RU" dirty="0" smtClean="0"/>
              <a:t>ЭРАТЕМА</a:t>
            </a:r>
          </a:p>
          <a:p>
            <a:pPr marL="0" indent="0" algn="ctr">
              <a:buNone/>
            </a:pPr>
            <a:r>
              <a:rPr lang="ru-RU" dirty="0" smtClean="0"/>
              <a:t>СИСТЕМА</a:t>
            </a:r>
          </a:p>
          <a:p>
            <a:pPr marL="0" indent="0" algn="ctr">
              <a:buNone/>
            </a:pPr>
            <a:r>
              <a:rPr lang="ru-RU" dirty="0" smtClean="0"/>
              <a:t>СЕРИЯ (ОТДЕЛ)</a:t>
            </a:r>
          </a:p>
          <a:p>
            <a:pPr marL="0" indent="0" algn="ctr">
              <a:buNone/>
            </a:pPr>
            <a:r>
              <a:rPr lang="ru-RU" dirty="0" smtClean="0"/>
              <a:t>ЯРУС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912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381000"/>
            <a:ext cx="8620125" cy="609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1526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435280" cy="476672"/>
          </a:xfrm>
        </p:spPr>
        <p:txBody>
          <a:bodyPr>
            <a:normAutofit fontScale="90000"/>
          </a:bodyPr>
          <a:lstStyle/>
          <a:p>
            <a:pPr algn="l"/>
            <a:r>
              <a:rPr lang="ru-RU" sz="3200" dirty="0" smtClean="0"/>
              <a:t>Докембрий </a:t>
            </a:r>
            <a:endParaRPr lang="ru-RU" sz="32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002" y="260648"/>
            <a:ext cx="5107302" cy="6264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7775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8AEA79EB98C0E246AC9D62295B8DC0C5" ma:contentTypeVersion="0" ma:contentTypeDescription="Создание документа." ma:contentTypeScope="" ma:versionID="8254900dee835b32cc12d7c76e289ea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08CF5CD-8A34-4671-AFE9-6F0F3ED56009}"/>
</file>

<file path=customXml/itemProps2.xml><?xml version="1.0" encoding="utf-8"?>
<ds:datastoreItem xmlns:ds="http://schemas.openxmlformats.org/officeDocument/2006/customXml" ds:itemID="{CAFE7580-33B8-4225-9BD1-293DD0462427}"/>
</file>

<file path=customXml/itemProps3.xml><?xml version="1.0" encoding="utf-8"?>
<ds:datastoreItem xmlns:ds="http://schemas.openxmlformats.org/officeDocument/2006/customXml" ds:itemID="{5B068ECB-2D8E-4EFE-A2A3-53CEA8B4A2C3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22</TotalTime>
  <Words>20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Международная стратиграфическая шкала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Докембрий </vt:lpstr>
      <vt:lpstr>Презентация PowerPoint</vt:lpstr>
      <vt:lpstr>Кайнозой</vt:lpstr>
      <vt:lpstr>МСШ регулярно обновляется, поэтому необходимо следить за изменениями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Стратиграфические шкалы</dc:title>
  <dc:creator>Ангу</dc:creator>
  <cp:lastModifiedBy>Ангу</cp:lastModifiedBy>
  <cp:revision>7</cp:revision>
  <dcterms:modified xsi:type="dcterms:W3CDTF">2013-04-02T07:51:53Z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0x0101008AEA79EB98C0E246AC9D62295B8DC0C5</vt:lpwstr>
  </property>
</Properties>
</file>