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3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Историческая геология (курс лекций)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664295"/>
          </a:xfrm>
        </p:spPr>
        <p:txBody>
          <a:bodyPr>
            <a:noAutofit/>
          </a:bodyPr>
          <a:lstStyle/>
          <a:p>
            <a:r>
              <a:rPr lang="ru-RU" sz="5400" dirty="0" smtClean="0"/>
              <a:t>История Земли в каменноугольном периоде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33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90465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Фауна карбона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2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Флора карбона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632848" cy="454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9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Стратиграфия каменноугольной системы (МСШ)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00808"/>
            <a:ext cx="7239000" cy="429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4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901" y="1524000"/>
            <a:ext cx="701219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Современное расположение </a:t>
            </a:r>
            <a:r>
              <a:rPr lang="ru-RU" sz="3200" dirty="0" err="1" smtClean="0"/>
              <a:t>герцинид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32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err="1" smtClean="0"/>
              <a:t>Миссисипий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157288"/>
            <a:ext cx="80676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Пенсильваний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314450"/>
            <a:ext cx="81343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15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На </a:t>
            </a:r>
            <a:r>
              <a:rPr lang="ru-RU" dirty="0"/>
              <a:t>карбон приходится </a:t>
            </a:r>
            <a:r>
              <a:rPr lang="ru-RU" b="1" dirty="0"/>
              <a:t>максимальное проявление герцинской ТМЭ</a:t>
            </a:r>
            <a:r>
              <a:rPr lang="ru-RU" dirty="0"/>
              <a:t>; в конце карбона завершается ее главный этап, в результате которого сформировался новый суперконтинент – </a:t>
            </a:r>
            <a:r>
              <a:rPr lang="ru-RU" b="1" dirty="0"/>
              <a:t>Лавразия</a:t>
            </a:r>
            <a:r>
              <a:rPr lang="ru-RU" dirty="0"/>
              <a:t>, соединившая Северо-Американскую, Восточно-Европейскую и Сибирскую древние платформы, а также целую группу </a:t>
            </a:r>
            <a:r>
              <a:rPr lang="ru-RU" dirty="0" err="1"/>
              <a:t>микроконтинентов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Гондвана </a:t>
            </a:r>
            <a:r>
              <a:rPr lang="ru-RU" dirty="0"/>
              <a:t>сохраняет свое единство и на северо-западе, смыкаясь с </a:t>
            </a:r>
            <a:r>
              <a:rPr lang="ru-RU" dirty="0" err="1"/>
              <a:t>Лавруссией</a:t>
            </a:r>
            <a:r>
              <a:rPr lang="ru-RU" dirty="0"/>
              <a:t>, начинает формировать </a:t>
            </a:r>
            <a:r>
              <a:rPr lang="ru-RU" b="1" dirty="0" err="1" smtClean="0"/>
              <a:t>Пангею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Герцинская ТМЭ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3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052736"/>
            <a:ext cx="770485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Ландшафт карбона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332656"/>
            <a:ext cx="7416824" cy="543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2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923" y="1524000"/>
            <a:ext cx="668215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C800FC-D0B5-4A29-98B0-256F9896D23D}"/>
</file>

<file path=customXml/itemProps2.xml><?xml version="1.0" encoding="utf-8"?>
<ds:datastoreItem xmlns:ds="http://schemas.openxmlformats.org/officeDocument/2006/customXml" ds:itemID="{DD0C7CBF-162E-4282-9199-56D99DD2EEAE}"/>
</file>

<file path=customXml/itemProps3.xml><?xml version="1.0" encoding="utf-8"?>
<ds:datastoreItem xmlns:ds="http://schemas.openxmlformats.org/officeDocument/2006/customXml" ds:itemID="{1D0F8F11-27F3-4300-A81A-59CFF451306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30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История Земли в каменноугольном периоде</vt:lpstr>
      <vt:lpstr>Стратиграфия каменноугольной системы (МСШ)</vt:lpstr>
      <vt:lpstr>Современное расположение герцинид</vt:lpstr>
      <vt:lpstr>Миссисипий</vt:lpstr>
      <vt:lpstr>Пенсильваний</vt:lpstr>
      <vt:lpstr>Герцинская ТМЭ</vt:lpstr>
      <vt:lpstr>Ландшафт карбона</vt:lpstr>
      <vt:lpstr>Презентация PowerPoint</vt:lpstr>
      <vt:lpstr>Презентация PowerPoint</vt:lpstr>
      <vt:lpstr>Фауна карбона</vt:lpstr>
      <vt:lpstr>Флора карбона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Земли в каменноугольном периоде</dc:title>
  <dc:creator>Ангу</dc:creator>
  <cp:lastModifiedBy>Ангу</cp:lastModifiedBy>
  <cp:revision>11</cp:revision>
  <dcterms:modified xsi:type="dcterms:W3CDTF">2013-04-01T20:05:14Z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