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История Земли в девоне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Полезные ископаемые девона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200" dirty="0" smtClean="0"/>
              <a:t>	</a:t>
            </a:r>
            <a:r>
              <a:rPr lang="ru-RU" sz="8000" dirty="0" smtClean="0"/>
              <a:t>Первые </a:t>
            </a:r>
            <a:r>
              <a:rPr lang="ru-RU" sz="8000" dirty="0"/>
              <a:t>месторождения угля (о. Медвежий в Норвегии, </a:t>
            </a:r>
            <a:r>
              <a:rPr lang="ru-RU" sz="8000" dirty="0" err="1"/>
              <a:t>Тиман</a:t>
            </a:r>
            <a:r>
              <a:rPr lang="ru-RU" sz="8000" dirty="0"/>
              <a:t>, северо-восток Кузнецкой впадины).</a:t>
            </a:r>
          </a:p>
          <a:p>
            <a:pPr marL="0" indent="0" algn="just">
              <a:buNone/>
            </a:pPr>
            <a:r>
              <a:rPr lang="ru-RU" sz="8000" dirty="0" smtClean="0"/>
              <a:t>	Месторождения </a:t>
            </a:r>
            <a:r>
              <a:rPr lang="ru-RU" sz="8000" dirty="0"/>
              <a:t>битуминозных сланцев (</a:t>
            </a:r>
            <a:r>
              <a:rPr lang="ru-RU" sz="8000" dirty="0" err="1"/>
              <a:t>Тиман</a:t>
            </a:r>
            <a:r>
              <a:rPr lang="ru-RU" sz="8000" dirty="0"/>
              <a:t>).</a:t>
            </a:r>
          </a:p>
          <a:p>
            <a:pPr marL="0" indent="0" algn="just">
              <a:buNone/>
            </a:pPr>
            <a:r>
              <a:rPr lang="ru-RU" sz="8000" dirty="0" smtClean="0"/>
              <a:t>	Месторождения нефти </a:t>
            </a:r>
            <a:r>
              <a:rPr lang="ru-RU" sz="8000" dirty="0"/>
              <a:t>– Волго-Уральская и Тимано-Печорская области, </a:t>
            </a:r>
            <a:r>
              <a:rPr lang="ru-RU" sz="8000" dirty="0" err="1"/>
              <a:t>Припятский</a:t>
            </a:r>
            <a:r>
              <a:rPr lang="ru-RU" sz="8000" dirty="0"/>
              <a:t> прогиб, Канада, США, Амазонская впадина, Сахара.</a:t>
            </a:r>
          </a:p>
          <a:p>
            <a:pPr marL="0" indent="0" algn="just">
              <a:buNone/>
            </a:pPr>
            <a:r>
              <a:rPr lang="ru-RU" sz="8000" dirty="0" smtClean="0"/>
              <a:t>	Месторождения железных </a:t>
            </a:r>
            <a:r>
              <a:rPr lang="ru-RU" sz="8000" dirty="0"/>
              <a:t>руд – Татарстан, Урал, Аппалачи, Испания, </a:t>
            </a:r>
            <a:r>
              <a:rPr lang="ru-RU" sz="8000" dirty="0" smtClean="0"/>
              <a:t>Турция.</a:t>
            </a:r>
          </a:p>
          <a:p>
            <a:pPr marL="0" indent="0" algn="just">
              <a:buNone/>
            </a:pPr>
            <a:r>
              <a:rPr lang="ru-RU" sz="8000" dirty="0"/>
              <a:t>	</a:t>
            </a:r>
            <a:r>
              <a:rPr lang="ru-RU" sz="8000" dirty="0" smtClean="0"/>
              <a:t>Месторождения бокситов </a:t>
            </a:r>
            <a:r>
              <a:rPr lang="ru-RU" sz="8000" dirty="0"/>
              <a:t>– Северный и Южный Урал, </a:t>
            </a:r>
            <a:r>
              <a:rPr lang="ru-RU" sz="8000" dirty="0" err="1" smtClean="0"/>
              <a:t>Тиман</a:t>
            </a:r>
            <a:endParaRPr lang="ru-RU" sz="8000" dirty="0"/>
          </a:p>
          <a:p>
            <a:pPr marL="0" indent="0" algn="just">
              <a:buNone/>
            </a:pPr>
            <a:r>
              <a:rPr lang="ru-RU" sz="8000" dirty="0" smtClean="0"/>
              <a:t>	Месторождения  калийных </a:t>
            </a:r>
            <a:r>
              <a:rPr lang="ru-RU" sz="8000" dirty="0"/>
              <a:t>солей (Канада, Беларусь</a:t>
            </a:r>
            <a:r>
              <a:rPr lang="ru-RU" sz="8000" dirty="0" smtClean="0"/>
              <a:t>)</a:t>
            </a:r>
          </a:p>
          <a:p>
            <a:pPr marL="0" indent="0" algn="just">
              <a:buNone/>
            </a:pPr>
            <a:r>
              <a:rPr lang="ru-RU" sz="8000" dirty="0" smtClean="0"/>
              <a:t>	Месторождения </a:t>
            </a:r>
            <a:r>
              <a:rPr lang="ru-RU" sz="8000" dirty="0" err="1" smtClean="0"/>
              <a:t>медноколчеданных</a:t>
            </a:r>
            <a:r>
              <a:rPr lang="ru-RU" sz="8000" dirty="0" smtClean="0"/>
              <a:t> </a:t>
            </a:r>
            <a:r>
              <a:rPr lang="ru-RU" sz="8000" dirty="0"/>
              <a:t>руд (Урал, Кавказ); </a:t>
            </a:r>
            <a:r>
              <a:rPr lang="ru-RU" sz="8000" dirty="0" err="1" smtClean="0"/>
              <a:t>колчедано</a:t>
            </a:r>
            <a:r>
              <a:rPr lang="ru-RU" sz="8000" dirty="0" smtClean="0"/>
              <a:t>-полиметаллические </a:t>
            </a:r>
            <a:r>
              <a:rPr lang="ru-RU" sz="8000" dirty="0"/>
              <a:t>(Рудный Алтай); </a:t>
            </a:r>
            <a:r>
              <a:rPr lang="ru-RU" sz="8000" dirty="0" smtClean="0"/>
              <a:t>железомарганцевые </a:t>
            </a:r>
            <a:r>
              <a:rPr lang="ru-RU" sz="8000" dirty="0"/>
              <a:t>и свинцово-цинковые (Казахстан).</a:t>
            </a:r>
          </a:p>
          <a:p>
            <a:pPr marL="0" indent="0" algn="just">
              <a:buNone/>
            </a:pPr>
            <a:r>
              <a:rPr lang="ru-RU" sz="8000" dirty="0" smtClean="0"/>
              <a:t>	На </a:t>
            </a:r>
            <a:r>
              <a:rPr lang="ru-RU" sz="8000" dirty="0"/>
              <a:t>девон приходится большая часть алмазоносных кимберлитовых трубок Сибирской платформы и северо-востока Восточно-Европейской платформы.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Стратиграфия девона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14388"/>
            <a:ext cx="7696200" cy="57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Ранний девон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30" y="530225"/>
            <a:ext cx="808997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Поздний девон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85" y="530225"/>
            <a:ext cx="817226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Ландшафт девона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064896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Появление </a:t>
            </a:r>
            <a:r>
              <a:rPr lang="ru-RU" b="1" dirty="0"/>
              <a:t>сосудистых расте</a:t>
            </a:r>
            <a:r>
              <a:rPr lang="ru-RU" dirty="0"/>
              <a:t>ний – одно из ключевых событий; по своей </a:t>
            </a:r>
            <a:r>
              <a:rPr lang="ru-RU" dirty="0" err="1"/>
              <a:t>средообразующей</a:t>
            </a:r>
            <a:r>
              <a:rPr lang="ru-RU" dirty="0"/>
              <a:t> способности эта группа организмов не имеет себе равных. Только с ее появлением </a:t>
            </a:r>
            <a:r>
              <a:rPr lang="ru-RU" b="1" dirty="0"/>
              <a:t>начинают формироваться наземные ландшафты современного облика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поддержания ствола в вертикальном положении возникает развитая корневая система, которая закрепляет почвы и ведет к </a:t>
            </a:r>
            <a:r>
              <a:rPr lang="ru-RU" b="1" dirty="0"/>
              <a:t>снижению эрозии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Появление </a:t>
            </a:r>
            <a:r>
              <a:rPr lang="ru-RU" dirty="0"/>
              <a:t>наземной растительности отразилось на составе атмосферы: содержание кислорода увеличивается с 14-15% в начале девона до 17-18% в конце девона. Содержание углекислого газа, наоборот, уменьшается с 0,4% в начале девона до 0,25% в конце девона.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Ландшафт девона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Ландшафт девона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685" y="530225"/>
            <a:ext cx="612066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фауна девона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685" y="530225"/>
            <a:ext cx="612066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A73F99F-C8C6-4BA0-BBE8-B5E1E3F8C718}"/>
</file>

<file path=customXml/itemProps2.xml><?xml version="1.0" encoding="utf-8"?>
<ds:datastoreItem xmlns:ds="http://schemas.openxmlformats.org/officeDocument/2006/customXml" ds:itemID="{E08333A9-F486-4863-A9CD-AA2AC50EA5B2}"/>
</file>

<file path=customXml/itemProps3.xml><?xml version="1.0" encoding="utf-8"?>
<ds:datastoreItem xmlns:ds="http://schemas.openxmlformats.org/officeDocument/2006/customXml" ds:itemID="{7586D1BC-7439-46AF-94DA-2544078F8E23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28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История Земли в девоне</vt:lpstr>
      <vt:lpstr>Стратиграфия девона</vt:lpstr>
      <vt:lpstr>Ранний девон</vt:lpstr>
      <vt:lpstr>Поздний девон</vt:lpstr>
      <vt:lpstr>Ландшафт девона</vt:lpstr>
      <vt:lpstr>Презентация PowerPoint</vt:lpstr>
      <vt:lpstr>Ландшафт девона</vt:lpstr>
      <vt:lpstr>Ландшафт девона</vt:lpstr>
      <vt:lpstr>Морская фауна девона</vt:lpstr>
      <vt:lpstr>Полезные ископаемые девона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девоне</dc:title>
  <cp:lastModifiedBy>Ангу</cp:lastModifiedBy>
  <cp:revision>6</cp:revision>
  <dcterms:modified xsi:type="dcterms:W3CDTF">2013-04-01T13:03:34Z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