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3502-968B-4502-BBF7-61DD1B464540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44222-3565-4C7D-9539-6F7F59E50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6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I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SARCODINA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</a:t>
            </a:r>
            <a:r>
              <a:rPr lang="en-US" sz="3200" b="1" i="1" dirty="0" smtClean="0"/>
              <a:t> FORAMINIFERA </a:t>
            </a:r>
            <a:r>
              <a:rPr lang="ru-RU" sz="3200" b="1" i="1" dirty="0" smtClean="0"/>
              <a:t> </a:t>
            </a:r>
          </a:p>
          <a:p>
            <a:pPr algn="ctr"/>
            <a:r>
              <a:rPr lang="ru-RU" sz="3200" b="1" i="1" dirty="0" smtClean="0"/>
              <a:t>и</a:t>
            </a:r>
            <a:endParaRPr lang="en-US" sz="3200" b="1" i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ARCHAEOCYATHA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924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Globorotalia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палеоцен – </a:t>
            </a:r>
            <a:r>
              <a:rPr lang="en-US" sz="2400" b="1" i="1" dirty="0" smtClean="0">
                <a:solidFill>
                  <a:schemeClr val="tx1"/>
                </a:solidFill>
              </a:rPr>
              <a:t>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Nodosaria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2" name="Picture 2" descr="G:\уйц\cE_FZDtCeGY.jpg"/>
          <p:cNvPicPr>
            <a:picLocks noChangeAspect="1" noChangeArrowheads="1"/>
          </p:cNvPicPr>
          <p:nvPr/>
        </p:nvPicPr>
        <p:blipFill>
          <a:blip r:embed="rId3" cstate="print"/>
          <a:srcRect l="30505" r="16895" b="61949"/>
          <a:stretch>
            <a:fillRect/>
          </a:stretch>
        </p:blipFill>
        <p:spPr bwMode="auto">
          <a:xfrm>
            <a:off x="4860032" y="2420888"/>
            <a:ext cx="4034677" cy="2188761"/>
          </a:xfrm>
          <a:prstGeom prst="rect">
            <a:avLst/>
          </a:prstGeom>
          <a:noFill/>
        </p:spPr>
      </p:pic>
      <p:pic>
        <p:nvPicPr>
          <p:cNvPr id="51203" name="Picture 3" descr="G:\уйц\nOvQJs3vYic.jpg"/>
          <p:cNvPicPr>
            <a:picLocks noChangeAspect="1" noChangeArrowheads="1"/>
          </p:cNvPicPr>
          <p:nvPr/>
        </p:nvPicPr>
        <p:blipFill>
          <a:blip r:embed="rId4" cstate="print"/>
          <a:srcRect l="27220" t="7509" r="23466" b="47557"/>
          <a:stretch>
            <a:fillRect/>
          </a:stretch>
        </p:blipFill>
        <p:spPr bwMode="auto">
          <a:xfrm>
            <a:off x="395536" y="2132856"/>
            <a:ext cx="400446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7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987824" y="5589240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Schwagerina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C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3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–</a:t>
            </a:r>
            <a:r>
              <a:rPr lang="en-US" sz="2400" b="1" i="1" dirty="0" smtClean="0">
                <a:solidFill>
                  <a:schemeClr val="tx1"/>
                </a:solidFill>
              </a:rPr>
              <a:t> P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55298" name="Picture 2" descr="G:\уйц\xhwUFM9Y03E (1).jpg"/>
          <p:cNvPicPr>
            <a:picLocks noChangeAspect="1" noChangeArrowheads="1"/>
          </p:cNvPicPr>
          <p:nvPr/>
        </p:nvPicPr>
        <p:blipFill>
          <a:blip r:embed="rId3" cstate="print"/>
          <a:srcRect l="24874" r="28159" b="45680"/>
          <a:stretch>
            <a:fillRect/>
          </a:stretch>
        </p:blipFill>
        <p:spPr bwMode="auto">
          <a:xfrm>
            <a:off x="2915816" y="1916832"/>
            <a:ext cx="3602583" cy="3124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Archaeocyatha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р</a:t>
            </a:r>
            <a:r>
              <a:rPr lang="en-US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Archaeocyathus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Є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Coscinocyathus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Є</a:t>
            </a:r>
            <a:r>
              <a:rPr lang="en-US" sz="2400" b="1" i="1" baseline="-25000" dirty="0" smtClean="0"/>
              <a:t> 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G:\уйц\7tvEqCK3oAc.jpg"/>
          <p:cNvPicPr>
            <a:picLocks noChangeAspect="1" noChangeArrowheads="1"/>
          </p:cNvPicPr>
          <p:nvPr/>
        </p:nvPicPr>
        <p:blipFill>
          <a:blip r:embed="rId3" cstate="print"/>
          <a:srcRect l="21119" r="14079" b="43802"/>
          <a:stretch>
            <a:fillRect/>
          </a:stretch>
        </p:blipFill>
        <p:spPr bwMode="auto">
          <a:xfrm>
            <a:off x="4932040" y="836712"/>
            <a:ext cx="3874987" cy="2520280"/>
          </a:xfrm>
          <a:prstGeom prst="rect">
            <a:avLst/>
          </a:prstGeom>
          <a:noFill/>
        </p:spPr>
      </p:pic>
      <p:pic>
        <p:nvPicPr>
          <p:cNvPr id="44035" name="Picture 3" descr="G:\уйц\Yl96HKfPMKw.jpg"/>
          <p:cNvPicPr>
            <a:picLocks noChangeAspect="1" noChangeArrowheads="1"/>
          </p:cNvPicPr>
          <p:nvPr/>
        </p:nvPicPr>
        <p:blipFill>
          <a:blip r:embed="rId4" cstate="print"/>
          <a:srcRect l="13610" t="15644" r="11263" b="48183"/>
          <a:stretch>
            <a:fillRect/>
          </a:stretch>
        </p:blipFill>
        <p:spPr bwMode="auto">
          <a:xfrm>
            <a:off x="323528" y="2420888"/>
            <a:ext cx="4267534" cy="1540907"/>
          </a:xfrm>
          <a:prstGeom prst="rect">
            <a:avLst/>
          </a:prstGeom>
          <a:noFill/>
        </p:spPr>
      </p:pic>
      <p:pic>
        <p:nvPicPr>
          <p:cNvPr id="9" name="Picture 4" descr="G:\палео\DSC02812.JPG"/>
          <p:cNvPicPr>
            <a:picLocks noChangeAspect="1" noChangeArrowheads="1"/>
          </p:cNvPicPr>
          <p:nvPr/>
        </p:nvPicPr>
        <p:blipFill>
          <a:blip r:embed="rId5" cstate="print"/>
          <a:srcRect r="30512"/>
          <a:stretch>
            <a:fillRect/>
          </a:stretch>
        </p:blipFill>
        <p:spPr bwMode="auto">
          <a:xfrm rot="5400000">
            <a:off x="5811434" y="3341693"/>
            <a:ext cx="2201651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7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Archaeocyatha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987824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Erismacoscinus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Є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1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9154" name="Picture 2" descr="G:\уйц\bd_vweo_c-w.jpg"/>
          <p:cNvPicPr>
            <a:picLocks noChangeAspect="1" noChangeArrowheads="1"/>
          </p:cNvPicPr>
          <p:nvPr/>
        </p:nvPicPr>
        <p:blipFill>
          <a:blip r:embed="rId3" cstate="print"/>
          <a:srcRect l="7509" t="1877" r="469" b="46931"/>
          <a:stretch>
            <a:fillRect/>
          </a:stretch>
        </p:blipFill>
        <p:spPr bwMode="auto">
          <a:xfrm>
            <a:off x="1331640" y="1916832"/>
            <a:ext cx="7058757" cy="294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1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Ammodiscus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 – 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Textularia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 descr="G:\уйц\GXyFlFlbiUs.jpg"/>
          <p:cNvPicPr>
            <a:picLocks noChangeAspect="1" noChangeArrowheads="1"/>
          </p:cNvPicPr>
          <p:nvPr/>
        </p:nvPicPr>
        <p:blipFill>
          <a:blip r:embed="rId3" cstate="print"/>
          <a:srcRect l="22058" t="3755" r="28628" b="45054"/>
          <a:stretch>
            <a:fillRect/>
          </a:stretch>
        </p:blipFill>
        <p:spPr bwMode="auto">
          <a:xfrm>
            <a:off x="539552" y="2132856"/>
            <a:ext cx="3782609" cy="2944824"/>
          </a:xfrm>
          <a:prstGeom prst="rect">
            <a:avLst/>
          </a:prstGeom>
          <a:noFill/>
        </p:spPr>
      </p:pic>
      <p:pic>
        <p:nvPicPr>
          <p:cNvPr id="52227" name="Picture 3" descr="G:\уйц\tPK5OzmNHSc.jpg"/>
          <p:cNvPicPr>
            <a:picLocks noChangeAspect="1" noChangeArrowheads="1"/>
          </p:cNvPicPr>
          <p:nvPr/>
        </p:nvPicPr>
        <p:blipFill>
          <a:blip r:embed="rId4" cstate="print"/>
          <a:srcRect l="38014" r="27220" b="41925"/>
          <a:stretch>
            <a:fillRect/>
          </a:stretch>
        </p:blipFill>
        <p:spPr bwMode="auto">
          <a:xfrm>
            <a:off x="5508104" y="1844824"/>
            <a:ext cx="2880320" cy="360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Endothyra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 – T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Reophax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7" name="Picture 3" descr="G:\уйц\_dtqmD1nDkc.jpg"/>
          <p:cNvPicPr>
            <a:picLocks noChangeAspect="1" noChangeArrowheads="1"/>
          </p:cNvPicPr>
          <p:nvPr/>
        </p:nvPicPr>
        <p:blipFill>
          <a:blip r:embed="rId3" cstate="print"/>
          <a:srcRect l="35668" t="7509" r="21588" b="51937"/>
          <a:stretch>
            <a:fillRect/>
          </a:stretch>
        </p:blipFill>
        <p:spPr bwMode="auto">
          <a:xfrm>
            <a:off x="4932040" y="2204864"/>
            <a:ext cx="3744460" cy="2664296"/>
          </a:xfrm>
          <a:prstGeom prst="rect">
            <a:avLst/>
          </a:prstGeom>
          <a:noFill/>
        </p:spPr>
      </p:pic>
      <p:pic>
        <p:nvPicPr>
          <p:cNvPr id="41988" name="Picture 4" descr="G:\палео\dRP6dk45KJE.jpg"/>
          <p:cNvPicPr>
            <a:picLocks noChangeAspect="1" noChangeArrowheads="1"/>
          </p:cNvPicPr>
          <p:nvPr/>
        </p:nvPicPr>
        <p:blipFill>
          <a:blip r:embed="rId4" cstate="print"/>
          <a:srcRect l="21588" r="39892" b="40226"/>
          <a:stretch>
            <a:fillRect/>
          </a:stretch>
        </p:blipFill>
        <p:spPr bwMode="auto">
          <a:xfrm>
            <a:off x="827584" y="1772816"/>
            <a:ext cx="2954648" cy="3423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7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Globigerina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 – 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Triloculina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0" name="Picture 2" descr="G:\уйц\J64GzXT-HEQ.jpg"/>
          <p:cNvPicPr>
            <a:picLocks noChangeAspect="1" noChangeArrowheads="1"/>
          </p:cNvPicPr>
          <p:nvPr/>
        </p:nvPicPr>
        <p:blipFill>
          <a:blip r:embed="rId3" cstate="print"/>
          <a:srcRect l="33790" t="8135" r="15487" b="39422"/>
          <a:stretch>
            <a:fillRect/>
          </a:stretch>
        </p:blipFill>
        <p:spPr bwMode="auto">
          <a:xfrm>
            <a:off x="4716016" y="2132856"/>
            <a:ext cx="3890690" cy="3016759"/>
          </a:xfrm>
          <a:prstGeom prst="rect">
            <a:avLst/>
          </a:prstGeom>
          <a:noFill/>
        </p:spPr>
      </p:pic>
      <p:pic>
        <p:nvPicPr>
          <p:cNvPr id="53251" name="Picture 3" descr="G:\уйц\ROQ00dN8y0g.jpg"/>
          <p:cNvPicPr>
            <a:picLocks noChangeAspect="1" noChangeArrowheads="1"/>
          </p:cNvPicPr>
          <p:nvPr/>
        </p:nvPicPr>
        <p:blipFill>
          <a:blip r:embed="rId4" cstate="print"/>
          <a:srcRect l="34729" t="7509" r="24874" b="40048"/>
          <a:stretch>
            <a:fillRect/>
          </a:stretch>
        </p:blipFill>
        <p:spPr bwMode="auto">
          <a:xfrm>
            <a:off x="755576" y="1988840"/>
            <a:ext cx="347609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9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Pyrgo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en-US" sz="2400" b="1" i="1" dirty="0" smtClean="0">
                <a:solidFill>
                  <a:schemeClr val="tx1"/>
                </a:solidFill>
              </a:rPr>
              <a:t>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Bolivina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ru-RU" sz="2400" b="1" i="1" baseline="-25000" dirty="0" smtClean="0"/>
              <a:t>2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4" name="Picture 2" descr="G:\уйц\S7O6lCmR4oc.jpg"/>
          <p:cNvPicPr>
            <a:picLocks noChangeAspect="1" noChangeArrowheads="1"/>
          </p:cNvPicPr>
          <p:nvPr/>
        </p:nvPicPr>
        <p:blipFill>
          <a:blip r:embed="rId3" cstate="print"/>
          <a:srcRect l="12671" t="10638" r="12671" b="38796"/>
          <a:stretch>
            <a:fillRect/>
          </a:stretch>
        </p:blipFill>
        <p:spPr bwMode="auto">
          <a:xfrm>
            <a:off x="323528" y="2348880"/>
            <a:ext cx="4303520" cy="2185967"/>
          </a:xfrm>
          <a:prstGeom prst="rect">
            <a:avLst/>
          </a:prstGeom>
          <a:noFill/>
        </p:spPr>
      </p:pic>
      <p:pic>
        <p:nvPicPr>
          <p:cNvPr id="54275" name="Picture 3" descr="G:\уйц\yucmTmKrGhk.jpg"/>
          <p:cNvPicPr>
            <a:picLocks noChangeAspect="1" noChangeArrowheads="1"/>
          </p:cNvPicPr>
          <p:nvPr/>
        </p:nvPicPr>
        <p:blipFill>
          <a:blip r:embed="rId4" cstate="print"/>
          <a:srcRect l="31444" t="8760" r="16895" b="53189"/>
          <a:stretch>
            <a:fillRect/>
          </a:stretch>
        </p:blipFill>
        <p:spPr bwMode="auto">
          <a:xfrm>
            <a:off x="4932040" y="2348880"/>
            <a:ext cx="3962703" cy="2188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5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Nummulites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K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en-US" sz="2400" b="1" i="1" dirty="0" smtClean="0">
                <a:solidFill>
                  <a:schemeClr val="tx1"/>
                </a:solidFill>
              </a:rPr>
              <a:t>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Uvigerina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 – </a:t>
            </a:r>
            <a:r>
              <a:rPr lang="en-US" sz="2400" b="1" i="1" dirty="0" smtClean="0"/>
              <a:t>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 descr="G:\уйц\8h5mbdKNJ48.jpg"/>
          <p:cNvPicPr>
            <a:picLocks noChangeAspect="1" noChangeArrowheads="1"/>
          </p:cNvPicPr>
          <p:nvPr/>
        </p:nvPicPr>
        <p:blipFill>
          <a:blip r:embed="rId3" cstate="print"/>
          <a:srcRect l="11263" b="39422"/>
          <a:stretch>
            <a:fillRect/>
          </a:stretch>
        </p:blipFill>
        <p:spPr bwMode="auto">
          <a:xfrm>
            <a:off x="179512" y="2204865"/>
            <a:ext cx="4500750" cy="2304256"/>
          </a:xfrm>
          <a:prstGeom prst="rect">
            <a:avLst/>
          </a:prstGeom>
          <a:noFill/>
        </p:spPr>
      </p:pic>
      <p:pic>
        <p:nvPicPr>
          <p:cNvPr id="45059" name="Picture 3" descr="G:\уйц\sZtO5cDraA8.jpg"/>
          <p:cNvPicPr>
            <a:picLocks noChangeAspect="1" noChangeArrowheads="1"/>
          </p:cNvPicPr>
          <p:nvPr/>
        </p:nvPicPr>
        <p:blipFill>
          <a:blip r:embed="rId4" cstate="print"/>
          <a:srcRect l="34260" r="16895" b="47557"/>
          <a:stretch>
            <a:fillRect/>
          </a:stretch>
        </p:blipFill>
        <p:spPr bwMode="auto">
          <a:xfrm>
            <a:off x="5004048" y="1844824"/>
            <a:ext cx="3746616" cy="3016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9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Lagena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J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en-US" sz="2400" b="1" i="1" dirty="0" smtClean="0">
                <a:solidFill>
                  <a:schemeClr val="tx1"/>
                </a:solidFill>
              </a:rPr>
              <a:t>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Quinqueloculina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 descr="G:\уйц\bV3jzlSshtg.jpg"/>
          <p:cNvPicPr>
            <a:picLocks noChangeAspect="1" noChangeArrowheads="1"/>
          </p:cNvPicPr>
          <p:nvPr/>
        </p:nvPicPr>
        <p:blipFill>
          <a:blip r:embed="rId3" cstate="print"/>
          <a:srcRect l="27689" r="26281" b="48808"/>
          <a:stretch>
            <a:fillRect/>
          </a:stretch>
        </p:blipFill>
        <p:spPr bwMode="auto">
          <a:xfrm>
            <a:off x="5076056" y="2132856"/>
            <a:ext cx="3530664" cy="2944871"/>
          </a:xfrm>
          <a:prstGeom prst="rect">
            <a:avLst/>
          </a:prstGeom>
          <a:noFill/>
        </p:spPr>
      </p:pic>
      <p:pic>
        <p:nvPicPr>
          <p:cNvPr id="50179" name="Picture 3" descr="G:\уйц\vTK0sqPVAzk.jpg"/>
          <p:cNvPicPr>
            <a:picLocks noChangeAspect="1" noChangeArrowheads="1"/>
          </p:cNvPicPr>
          <p:nvPr/>
        </p:nvPicPr>
        <p:blipFill>
          <a:blip r:embed="rId4" cstate="print"/>
          <a:srcRect l="41299" t="21901" r="27689" b="46305"/>
          <a:stretch>
            <a:fillRect/>
          </a:stretch>
        </p:blipFill>
        <p:spPr bwMode="auto">
          <a:xfrm>
            <a:off x="683568" y="2276872"/>
            <a:ext cx="3590937" cy="276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20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Lenticulina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 – Q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Fusulina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G:\уйц\1W1IGn_9ovQ.jpg"/>
          <p:cNvPicPr>
            <a:picLocks noChangeAspect="1" noChangeArrowheads="1"/>
          </p:cNvPicPr>
          <p:nvPr/>
        </p:nvPicPr>
        <p:blipFill>
          <a:blip r:embed="rId3" cstate="print"/>
          <a:srcRect l="22527" t="3129" r="21119" b="40048"/>
          <a:stretch>
            <a:fillRect/>
          </a:stretch>
        </p:blipFill>
        <p:spPr bwMode="auto">
          <a:xfrm>
            <a:off x="4788024" y="2204864"/>
            <a:ext cx="4032448" cy="3049352"/>
          </a:xfrm>
          <a:prstGeom prst="rect">
            <a:avLst/>
          </a:prstGeom>
          <a:noFill/>
        </p:spPr>
      </p:pic>
      <p:pic>
        <p:nvPicPr>
          <p:cNvPr id="40963" name="Picture 3" descr="G:\уйц\8m8zn0u_6eU.jpg"/>
          <p:cNvPicPr>
            <a:picLocks noChangeAspect="1" noChangeArrowheads="1"/>
          </p:cNvPicPr>
          <p:nvPr/>
        </p:nvPicPr>
        <p:blipFill>
          <a:blip r:embed="rId4" cstate="print"/>
          <a:srcRect l="28628" r="27220" b="48183"/>
          <a:stretch>
            <a:fillRect/>
          </a:stretch>
        </p:blipFill>
        <p:spPr bwMode="auto">
          <a:xfrm>
            <a:off x="395536" y="1988840"/>
            <a:ext cx="3845231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Sarcodina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р</a:t>
            </a:r>
            <a:r>
              <a:rPr lang="en-US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Schubertella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 – P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Foraminifera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Rotalia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 </a:t>
            </a:r>
            <a:r>
              <a:rPr lang="en-US" sz="2400" b="1" i="1" dirty="0" smtClean="0"/>
              <a:t>– 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 descr="G:\уйц\B8aOWe7mYck.jpg"/>
          <p:cNvPicPr>
            <a:picLocks noChangeAspect="1" noChangeArrowheads="1"/>
          </p:cNvPicPr>
          <p:nvPr/>
        </p:nvPicPr>
        <p:blipFill>
          <a:blip r:embed="rId3" cstate="print"/>
          <a:srcRect l="39422" r="21119" b="40048"/>
          <a:stretch>
            <a:fillRect/>
          </a:stretch>
        </p:blipFill>
        <p:spPr bwMode="auto">
          <a:xfrm>
            <a:off x="827584" y="1844824"/>
            <a:ext cx="3026652" cy="3448791"/>
          </a:xfrm>
          <a:prstGeom prst="rect">
            <a:avLst/>
          </a:prstGeom>
          <a:noFill/>
        </p:spPr>
      </p:pic>
      <p:pic>
        <p:nvPicPr>
          <p:cNvPr id="48131" name="Picture 3" descr="G:\уйц\IEoNotczNf4.jpg"/>
          <p:cNvPicPr>
            <a:picLocks noChangeAspect="1" noChangeArrowheads="1"/>
          </p:cNvPicPr>
          <p:nvPr/>
        </p:nvPicPr>
        <p:blipFill>
          <a:blip r:embed="rId4" cstate="print"/>
          <a:srcRect l="28628" t="10012" r="30975" b="45680"/>
          <a:stretch>
            <a:fillRect/>
          </a:stretch>
        </p:blipFill>
        <p:spPr bwMode="auto">
          <a:xfrm>
            <a:off x="4932040" y="2132856"/>
            <a:ext cx="3600400" cy="2961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6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50A72-9107-4FBF-8255-288DFA81EB86}"/>
</file>

<file path=customXml/itemProps2.xml><?xml version="1.0" encoding="utf-8"?>
<ds:datastoreItem xmlns:ds="http://schemas.openxmlformats.org/officeDocument/2006/customXml" ds:itemID="{DDDD0BD7-861D-4024-BE46-3E8808E47678}"/>
</file>

<file path=customXml/itemProps3.xml><?xml version="1.0" encoding="utf-8"?>
<ds:datastoreItem xmlns:ds="http://schemas.openxmlformats.org/officeDocument/2006/customXml" ds:itemID="{C5EC4BAE-5B4B-432E-AE30-C40B62331A21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247</Words>
  <Application>Microsoft Office PowerPoint</Application>
  <PresentationFormat>Экран (4:3)</PresentationFormat>
  <Paragraphs>100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7</cp:revision>
  <dcterms:created xsi:type="dcterms:W3CDTF">2016-02-10T06:56:06Z</dcterms:created>
  <dcterms:modified xsi:type="dcterms:W3CDTF">2016-03-21T19:00:22Z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