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.xml" ContentType="application/vnd.openxmlformats-officedocument.presentationml.slide+xml"/>
  <Override PartName="/ppt/slides/slide8.xml" ContentType="application/vnd.openxmlformats-officedocument.presentationml.slide+xml"/>
  <Override PartName="/ppt/slides/slide2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3.xml" ContentType="application/vnd.openxmlformats-officedocument.presentationml.slide+xml"/>
  <Override PartName="/ppt/notesSlides/notesSlide6.xml" ContentType="application/vnd.openxmlformats-officedocument.presentationml.notesSlide+xml"/>
  <Override PartName="/ppt/notesSlides/notesSlide5.xml" ContentType="application/vnd.openxmlformats-officedocument.presentationml.notesSlide+xml"/>
  <Override PartName="/ppt/slideMasters/slideMaster1.xml" ContentType="application/vnd.openxmlformats-officedocument.presentationml.slideMaster+xml"/>
  <Override PartName="/ppt/notesSlides/notesSlide7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3.xml" ContentType="application/vnd.openxmlformats-officedocument.presentationml.notesSlide+xml"/>
  <Override PartName="/ppt/slideLayouts/slideLayout7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1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10.xml" ContentType="application/vnd.openxmlformats-officedocument.presentationml.slideLayout+xml"/>
  <Override PartName="/ppt/notesSlides/notesSlide2.xml" ContentType="application/vnd.openxmlformats-officedocument.presentationml.notesSlide+xml"/>
  <Override PartName="/ppt/notesSlides/notesSlide1.xml" ContentType="application/vnd.openxmlformats-officedocument.presentationml.notesSlide+xml"/>
  <Override PartName="/ppt/slideLayouts/slideLayout11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1.xml" ContentType="application/vnd.openxmlformats-officedocument.theme+xml"/>
  <Override PartName="/ppt/theme/theme2.xml" ContentType="application/vnd.openxmlformats-officedocument.theme+xml"/>
  <Override PartName="/ppt/notesMasters/notesMaster1.xml" ContentType="application/vnd.openxmlformats-officedocument.presentationml.notesMaster+xml"/>
  <Override PartName="/ppt/tableStyles.xml" ContentType="application/vnd.openxmlformats-officedocument.presentationml.tableStyle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docProps/app.xml" ContentType="application/vnd.openxmlformats-officedocument.extended-properties+xml"/>
  <Override PartName="/docProps/core.xml" ContentType="application/vnd.openxmlformats-package.core-properties+xml"/>
  <Override PartName="/customXml/itemProps2.xml" ContentType="application/vnd.openxmlformats-officedocument.customXmlProperties+xml"/>
  <Override PartName="/customXml/itemProps1.xml" ContentType="application/vnd.openxmlformats-officedocument.customXmlProperties+xml"/>
  <Override PartName="/customXml/itemProps3.xml" ContentType="application/vnd.openxmlformats-officedocument.customXml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0"/>
  </p:notes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1434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heme" Target="theme/theme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viewProps" Target="viewProps.xml"/><Relationship Id="rId17" Type="http://schemas.openxmlformats.org/officeDocument/2006/relationships/customXml" Target="../customXml/item3.xml"/><Relationship Id="rId2" Type="http://schemas.openxmlformats.org/officeDocument/2006/relationships/slide" Target="slides/slide1.xml"/><Relationship Id="rId16" Type="http://schemas.openxmlformats.org/officeDocument/2006/relationships/customXml" Target="../customXml/item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customXml" Target="../customXml/item1.xml"/><Relationship Id="rId10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B1B0BB-7A98-41A4-80A5-35838AF6C6AB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1BF13B-C32A-4119-87CB-E6AD80BFEA7D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89647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2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3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4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5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6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7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ru-RU" dirty="0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C462769D-20CB-45D5-BB7F-E8F20B2EDC69}" type="slidenum">
              <a:rPr lang="ru-RU" smtClean="0"/>
              <a:pPr/>
              <a:t>8</a:t>
            </a:fld>
            <a:endParaRPr lang="ru-RU" dirty="0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ru-RU" dirty="0" smtClean="0"/>
              <a:t>Алейник Е.С.</a:t>
            </a:r>
            <a:endParaRPr lang="ru-RU" dirty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21.03.2016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2.jpe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7.jpe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1.jpe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" name="Прямоугольник 73"/>
          <p:cNvSpPr/>
          <p:nvPr/>
        </p:nvSpPr>
        <p:spPr>
          <a:xfrm>
            <a:off x="179512" y="188640"/>
            <a:ext cx="8712968" cy="1323439"/>
          </a:xfrm>
          <a:prstGeom prst="rect">
            <a:avLst/>
          </a:prstGeom>
          <a:solidFill>
            <a:schemeClr val="accent2"/>
          </a:solidFill>
        </p:spPr>
        <p:txBody>
          <a:bodyPr wrap="square">
            <a:spAutoFit/>
          </a:bodyPr>
          <a:lstStyle/>
          <a:p>
            <a:pPr algn="ctr"/>
            <a:r>
              <a:rPr lang="ru-RU" sz="2000" b="1" dirty="0"/>
              <a:t>Учреждение образования </a:t>
            </a:r>
            <a:endParaRPr lang="ru-RU" sz="2000" dirty="0"/>
          </a:p>
          <a:p>
            <a:pPr algn="ctr"/>
            <a:r>
              <a:rPr lang="ru-RU" sz="2000" b="1" dirty="0"/>
              <a:t>«Гомельский государственный университет </a:t>
            </a:r>
            <a:endParaRPr lang="ru-RU" sz="2000" dirty="0"/>
          </a:p>
          <a:p>
            <a:pPr algn="ctr"/>
            <a:r>
              <a:rPr lang="ru-RU" sz="2000" b="1" dirty="0"/>
              <a:t>имени Франциска Скорины»</a:t>
            </a:r>
            <a:endParaRPr lang="ru-RU" sz="2000" dirty="0"/>
          </a:p>
          <a:p>
            <a:pPr algn="ctr"/>
            <a:r>
              <a:rPr lang="ru-RU" sz="2000" b="1" dirty="0"/>
              <a:t>Кафедра геологии и географии</a:t>
            </a:r>
          </a:p>
        </p:txBody>
      </p:sp>
      <p:sp>
        <p:nvSpPr>
          <p:cNvPr id="75" name="TextBox 74"/>
          <p:cNvSpPr txBox="1"/>
          <p:nvPr/>
        </p:nvSpPr>
        <p:spPr>
          <a:xfrm>
            <a:off x="179512" y="2276872"/>
            <a:ext cx="8712968" cy="2554545"/>
          </a:xfrm>
          <a:prstGeom prst="rect">
            <a:avLst/>
          </a:prstGeom>
          <a:gradFill flip="none" rotWithShape="1">
            <a:gsLst>
              <a:gs pos="0">
                <a:srgbClr val="FFFF66">
                  <a:shade val="30000"/>
                  <a:satMod val="115000"/>
                </a:srgbClr>
              </a:gs>
              <a:gs pos="50000">
                <a:srgbClr val="FFFF66">
                  <a:shade val="67500"/>
                  <a:satMod val="115000"/>
                </a:srgbClr>
              </a:gs>
              <a:gs pos="100000">
                <a:srgbClr val="FFFF66">
                  <a:shade val="100000"/>
                  <a:satMod val="115000"/>
                </a:srgbClr>
              </a:gs>
            </a:gsLst>
            <a:lin ang="2700000" scaled="1"/>
            <a:tileRect/>
          </a:gradFill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wrap="square" rtlCol="0">
            <a:spAutoFit/>
          </a:bodyPr>
          <a:lstStyle/>
          <a:p>
            <a:pPr algn="ctr"/>
            <a:r>
              <a:rPr lang="ru-RU" sz="3200" b="1" dirty="0" smtClean="0"/>
              <a:t>ФОТОКАТАЛОГ ПО ДИСЦИПЛИНЕ «ПАЛЕОНТОЛОГИЯ»</a:t>
            </a:r>
          </a:p>
          <a:p>
            <a:pPr algn="ctr"/>
            <a:r>
              <a:rPr lang="ru-RU" sz="3200" b="1" dirty="0" smtClean="0"/>
              <a:t>ЧАСТЬ </a:t>
            </a:r>
            <a:r>
              <a:rPr lang="en-US" sz="3200" b="1" dirty="0"/>
              <a:t>V</a:t>
            </a:r>
            <a:endParaRPr lang="en-US" sz="3200" b="1" dirty="0" smtClean="0"/>
          </a:p>
          <a:p>
            <a:pPr algn="ctr"/>
            <a:r>
              <a:rPr lang="ru-RU" sz="3200" b="1" dirty="0" smtClean="0"/>
              <a:t>ТИП </a:t>
            </a:r>
            <a:r>
              <a:rPr lang="en-US" sz="3200" b="1" dirty="0" smtClean="0"/>
              <a:t>MOLLUSCA</a:t>
            </a:r>
          </a:p>
          <a:p>
            <a:pPr algn="ctr"/>
            <a:r>
              <a:rPr lang="ru-RU" sz="3200" b="1" i="1" dirty="0" smtClean="0"/>
              <a:t>КЛАСС</a:t>
            </a:r>
            <a:r>
              <a:rPr lang="en-US" sz="3200" b="1" i="1" dirty="0" smtClean="0"/>
              <a:t> BIVALVIA</a:t>
            </a:r>
            <a:endParaRPr lang="ru-RU" sz="3200" b="1" dirty="0" smtClean="0"/>
          </a:p>
        </p:txBody>
      </p:sp>
    </p:spTree>
    <p:extLst>
      <p:ext uri="{BB962C8B-B14F-4D97-AF65-F5344CB8AC3E}">
        <p14:creationId xmlns:p14="http://schemas.microsoft.com/office/powerpoint/2010/main" val="4366436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Taxodont</a:t>
            </a:r>
            <a:r>
              <a:rPr lang="ru-RU" sz="2800" b="1" i="1" dirty="0" smtClean="0"/>
              <a:t>а (</a:t>
            </a:r>
            <a:r>
              <a:rPr lang="ru-RU" sz="2800" b="1" i="1" dirty="0" err="1" smtClean="0"/>
              <a:t>рядозубые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Arca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Cucullaea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9938" name="Picture 2" descr="D:\ЕГОР\универ\ПАЛЕОНТОЛОГИЯ\Альбом\DSC02655.JPG"/>
          <p:cNvPicPr>
            <a:picLocks noChangeAspect="1" noChangeArrowheads="1"/>
          </p:cNvPicPr>
          <p:nvPr/>
        </p:nvPicPr>
        <p:blipFill>
          <a:blip r:embed="rId3" cstate="print"/>
          <a:srcRect l="21531" r="21531" b="52822"/>
          <a:stretch>
            <a:fillRect/>
          </a:stretch>
        </p:blipFill>
        <p:spPr bwMode="auto">
          <a:xfrm>
            <a:off x="251521" y="2564905"/>
            <a:ext cx="4176464" cy="2595552"/>
          </a:xfrm>
          <a:prstGeom prst="rect">
            <a:avLst/>
          </a:prstGeom>
          <a:noFill/>
        </p:spPr>
      </p:pic>
      <p:pic>
        <p:nvPicPr>
          <p:cNvPr id="39939" name="Picture 3" descr="D:\ЕГОР\универ\ПАЛЕОНТОЛОГИЯ\Альбом\DSC02657.JPG"/>
          <p:cNvPicPr>
            <a:picLocks noChangeAspect="1" noChangeArrowheads="1"/>
          </p:cNvPicPr>
          <p:nvPr/>
        </p:nvPicPr>
        <p:blipFill>
          <a:blip r:embed="rId4" cstate="print"/>
          <a:srcRect l="18455" r="18455" b="37894"/>
          <a:stretch>
            <a:fillRect/>
          </a:stretch>
        </p:blipFill>
        <p:spPr bwMode="auto">
          <a:xfrm>
            <a:off x="5220072" y="2564904"/>
            <a:ext cx="3528392" cy="260505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25090753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Taxodont</a:t>
            </a:r>
            <a:r>
              <a:rPr lang="ru-RU" sz="2800" b="1" i="1" dirty="0" smtClean="0"/>
              <a:t>а (</a:t>
            </a:r>
            <a:r>
              <a:rPr lang="ru-RU" sz="2800" b="1" i="1" dirty="0" err="1" smtClean="0"/>
              <a:t>рядозубые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Glycymeris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Anadara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7890" name="Picture 2" descr="D:\ЕГОР\универ\ПАЛЕОНТОЛОГИЯ\Альбом\DSC02652.JPG"/>
          <p:cNvPicPr>
            <a:picLocks noChangeAspect="1" noChangeArrowheads="1"/>
          </p:cNvPicPr>
          <p:nvPr/>
        </p:nvPicPr>
        <p:blipFill>
          <a:blip r:embed="rId3" cstate="print"/>
          <a:srcRect l="27682" t="24606" r="21531" b="45604"/>
          <a:stretch>
            <a:fillRect/>
          </a:stretch>
        </p:blipFill>
        <p:spPr bwMode="auto">
          <a:xfrm>
            <a:off x="323528" y="2996952"/>
            <a:ext cx="4091864" cy="1800200"/>
          </a:xfrm>
          <a:prstGeom prst="rect">
            <a:avLst/>
          </a:prstGeom>
          <a:noFill/>
        </p:spPr>
      </p:pic>
      <p:pic>
        <p:nvPicPr>
          <p:cNvPr id="37891" name="Picture 3" descr="D:\ЕГОР\универ\ПАЛЕОНТОЛОГИЯ\Альбом\DSC02656.JPG"/>
          <p:cNvPicPr>
            <a:picLocks noChangeAspect="1" noChangeArrowheads="1"/>
          </p:cNvPicPr>
          <p:nvPr/>
        </p:nvPicPr>
        <p:blipFill>
          <a:blip r:embed="rId4" cstate="print"/>
          <a:srcRect l="18455" r="18455" b="49213"/>
          <a:stretch>
            <a:fillRect/>
          </a:stretch>
        </p:blipFill>
        <p:spPr bwMode="auto">
          <a:xfrm>
            <a:off x="4932040" y="2780928"/>
            <a:ext cx="3935901" cy="2376264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3744936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Taxodont</a:t>
            </a:r>
            <a:r>
              <a:rPr lang="ru-RU" sz="2800" b="1" i="1" dirty="0" smtClean="0"/>
              <a:t>а (</a:t>
            </a:r>
            <a:r>
              <a:rPr lang="ru-RU" sz="2800" b="1" i="1" dirty="0" err="1" smtClean="0"/>
              <a:t>рядозубые</a:t>
            </a:r>
            <a:r>
              <a:rPr lang="ru-RU" sz="2800" b="1" i="1" dirty="0" smtClean="0"/>
              <a:t>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771800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</a:t>
            </a:r>
            <a:r>
              <a:rPr lang="en-US" sz="2400" b="1" i="1" dirty="0" smtClean="0"/>
              <a:t> </a:t>
            </a:r>
            <a:r>
              <a:rPr lang="en-US" sz="2400" b="1" i="1" dirty="0" err="1" smtClean="0"/>
              <a:t>Nucula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8914" name="Picture 2" descr="D:\ЕГОР\универ\ПАЛЕОНТОЛОГИЯ\Альбом\DSC02654.JPG"/>
          <p:cNvPicPr>
            <a:picLocks noChangeAspect="1" noChangeArrowheads="1"/>
          </p:cNvPicPr>
          <p:nvPr/>
        </p:nvPicPr>
        <p:blipFill>
          <a:blip r:embed="rId3" cstate="print"/>
          <a:srcRect l="24606" r="18455" b="49213"/>
          <a:stretch>
            <a:fillRect/>
          </a:stretch>
        </p:blipFill>
        <p:spPr bwMode="auto">
          <a:xfrm>
            <a:off x="2411760" y="2276872"/>
            <a:ext cx="4736108" cy="3168352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1919639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Pseudomonotis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D – K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Gryphaea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</a:t>
            </a:r>
            <a:r>
              <a:rPr lang="ru-RU" sz="2400" b="1" i="1" dirty="0" smtClean="0"/>
              <a:t>палеоген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ЕГОР\универ\ПАЛЕОНТОЛОГИЯ\Альбом\DSC02662.JPG"/>
          <p:cNvPicPr>
            <a:picLocks noChangeAspect="1" noChangeArrowheads="1"/>
          </p:cNvPicPr>
          <p:nvPr/>
        </p:nvPicPr>
        <p:blipFill>
          <a:blip r:embed="rId3" cstate="print"/>
          <a:srcRect l="15379" r="33834" b="4101"/>
          <a:stretch>
            <a:fillRect/>
          </a:stretch>
        </p:blipFill>
        <p:spPr bwMode="auto">
          <a:xfrm rot="5400000">
            <a:off x="1110919" y="2065545"/>
            <a:ext cx="2745696" cy="3888432"/>
          </a:xfrm>
          <a:prstGeom prst="rect">
            <a:avLst/>
          </a:prstGeom>
          <a:noFill/>
        </p:spPr>
      </p:pic>
      <p:pic>
        <p:nvPicPr>
          <p:cNvPr id="2051" name="Picture 3" descr="D:\ЕГОР\универ\ПАЛЕОНТОЛОГИЯ\Альбом\DSC02663.JPG"/>
          <p:cNvPicPr>
            <a:picLocks noChangeAspect="1" noChangeArrowheads="1"/>
          </p:cNvPicPr>
          <p:nvPr/>
        </p:nvPicPr>
        <p:blipFill>
          <a:blip r:embed="rId4" cstate="print"/>
          <a:srcRect l="24606" t="24606" r="36909" b="20505"/>
          <a:stretch>
            <a:fillRect/>
          </a:stretch>
        </p:blipFill>
        <p:spPr bwMode="auto">
          <a:xfrm rot="5400000">
            <a:off x="5605920" y="2539096"/>
            <a:ext cx="2807805" cy="3003438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42780102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Mytilus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T – </a:t>
            </a:r>
            <a:r>
              <a:rPr lang="ru-RU" sz="2400" b="1" i="1" dirty="0" smtClean="0"/>
              <a:t>ныне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Pecten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</a:t>
            </a:r>
            <a:r>
              <a:rPr lang="ru-RU" sz="2400" b="1" i="1" dirty="0" smtClean="0"/>
              <a:t>ныне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3074" name="Picture 2" descr="D:\ЕГОР\универ\ПАЛЕОНТОЛОГИЯ\Альбом\DSC02660.JPG"/>
          <p:cNvPicPr>
            <a:picLocks noChangeAspect="1" noChangeArrowheads="1"/>
          </p:cNvPicPr>
          <p:nvPr/>
        </p:nvPicPr>
        <p:blipFill>
          <a:blip r:embed="rId3" cstate="print"/>
          <a:srcRect l="24606" t="8202" r="24606" b="40436"/>
          <a:stretch>
            <a:fillRect/>
          </a:stretch>
        </p:blipFill>
        <p:spPr bwMode="auto">
          <a:xfrm>
            <a:off x="4932040" y="2492896"/>
            <a:ext cx="3744416" cy="2839865"/>
          </a:xfrm>
          <a:prstGeom prst="rect">
            <a:avLst/>
          </a:prstGeom>
          <a:noFill/>
        </p:spPr>
      </p:pic>
      <p:pic>
        <p:nvPicPr>
          <p:cNvPr id="2" name="Picture 2" descr="D:\ЕГОР\универ\ПАЛЕОНТОЛОГИЯ\Альбом\DSC02664.JPG"/>
          <p:cNvPicPr>
            <a:picLocks noChangeAspect="1" noChangeArrowheads="1"/>
          </p:cNvPicPr>
          <p:nvPr/>
        </p:nvPicPr>
        <p:blipFill>
          <a:blip r:embed="rId4" cstate="print"/>
          <a:srcRect l="6152" t="6070" r="39985" b="9843"/>
          <a:stretch>
            <a:fillRect/>
          </a:stretch>
        </p:blipFill>
        <p:spPr bwMode="auto">
          <a:xfrm rot="5400000">
            <a:off x="1002578" y="2245893"/>
            <a:ext cx="2890370" cy="3384376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6713027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11" name="Нижний колонтитул 7"/>
          <p:cNvSpPr txBox="1">
            <a:spLocks/>
          </p:cNvSpPr>
          <p:nvPr/>
        </p:nvSpPr>
        <p:spPr>
          <a:xfrm>
            <a:off x="323528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Inoceramus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J – </a:t>
            </a:r>
            <a:r>
              <a:rPr lang="ru-RU" sz="2400" b="1" i="1" dirty="0" smtClean="0"/>
              <a:t>К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4788024" y="5589240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Ostrea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K -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1026" name="Picture 2" descr="D:\ЕГОР\универ\ПАЛЕОНТОЛОГИЯ\Альбом\DSC02658.JPG"/>
          <p:cNvPicPr>
            <a:picLocks noChangeAspect="1" noChangeArrowheads="1"/>
          </p:cNvPicPr>
          <p:nvPr/>
        </p:nvPicPr>
        <p:blipFill>
          <a:blip r:embed="rId3" cstate="print"/>
          <a:srcRect l="20300" t="16404" r="17224" b="43799"/>
          <a:stretch>
            <a:fillRect/>
          </a:stretch>
        </p:blipFill>
        <p:spPr bwMode="auto">
          <a:xfrm>
            <a:off x="4860032" y="2996952"/>
            <a:ext cx="4081364" cy="1944216"/>
          </a:xfrm>
          <a:prstGeom prst="rect">
            <a:avLst/>
          </a:prstGeom>
          <a:noFill/>
        </p:spPr>
      </p:pic>
      <p:pic>
        <p:nvPicPr>
          <p:cNvPr id="2" name="Picture 2" descr="D:\ЕГОР\универ\ПАЛЕОНТОЛОГИЯ\Альбом\DSC02661.JPG"/>
          <p:cNvPicPr>
            <a:picLocks noChangeAspect="1" noChangeArrowheads="1"/>
          </p:cNvPicPr>
          <p:nvPr/>
        </p:nvPicPr>
        <p:blipFill>
          <a:blip r:embed="rId4" cstate="print"/>
          <a:srcRect l="18455" t="8202" r="15379" b="45112"/>
          <a:stretch>
            <a:fillRect/>
          </a:stretch>
        </p:blipFill>
        <p:spPr bwMode="auto">
          <a:xfrm>
            <a:off x="323528" y="2924944"/>
            <a:ext cx="4082168" cy="2160240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10477776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0" y="0"/>
            <a:ext cx="9144000" cy="707886"/>
          </a:xfrm>
          <a:prstGeom prst="rect">
            <a:avLst/>
          </a:prstGeom>
          <a:solidFill>
            <a:srgbClr val="FF505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4000" b="1" i="1" dirty="0" smtClean="0"/>
              <a:t>Тип </a:t>
            </a:r>
            <a:r>
              <a:rPr lang="en-US" sz="4000" b="1" i="1" dirty="0" err="1" smtClean="0"/>
              <a:t>Mollusca</a:t>
            </a:r>
            <a:endParaRPr lang="ru-RU" sz="4000" dirty="0"/>
          </a:p>
        </p:txBody>
      </p:sp>
      <p:sp>
        <p:nvSpPr>
          <p:cNvPr id="9" name="Нижний колонтитул 7"/>
          <p:cNvSpPr txBox="1">
            <a:spLocks/>
          </p:cNvSpPr>
          <p:nvPr/>
        </p:nvSpPr>
        <p:spPr>
          <a:xfrm>
            <a:off x="0" y="1556792"/>
            <a:ext cx="9144000" cy="576064"/>
          </a:xfrm>
          <a:prstGeom prst="rect">
            <a:avLst/>
          </a:prstGeom>
          <a:solidFill>
            <a:srgbClr val="00B0F0"/>
          </a:solidFill>
        </p:spPr>
        <p:txBody>
          <a:bodyPr vert="horz" tIns="0" bIns="0" anchor="b"/>
          <a:lstStyle/>
          <a:p>
            <a:pPr algn="ctr"/>
            <a:r>
              <a:rPr lang="ru-RU" sz="2800" b="1" i="1" dirty="0" smtClean="0"/>
              <a:t>Отряд </a:t>
            </a:r>
            <a:r>
              <a:rPr lang="en-US" sz="2800" b="1" i="1" dirty="0" err="1" smtClean="0"/>
              <a:t>Dysodonta</a:t>
            </a:r>
            <a:r>
              <a:rPr lang="ru-RU" sz="2800" b="1" i="1" dirty="0" smtClean="0"/>
              <a:t> (беззубые)</a:t>
            </a:r>
            <a:endParaRPr kumimoji="0" lang="ru-RU" sz="28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10" name="Прямоугольник 9"/>
          <p:cNvSpPr/>
          <p:nvPr/>
        </p:nvSpPr>
        <p:spPr>
          <a:xfrm>
            <a:off x="0" y="836712"/>
            <a:ext cx="9144000" cy="584775"/>
          </a:xfrm>
          <a:prstGeom prst="rect">
            <a:avLst/>
          </a:prstGeom>
          <a:solidFill>
            <a:srgbClr val="FFFF00"/>
          </a:solidFill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3200" b="1" i="1" dirty="0" smtClean="0"/>
              <a:t>Класс </a:t>
            </a:r>
            <a:r>
              <a:rPr lang="en-US" sz="3200" b="1" i="1" dirty="0" err="1" smtClean="0"/>
              <a:t>Bivalvia</a:t>
            </a:r>
            <a:endParaRPr lang="ru-RU" sz="3200" dirty="0"/>
          </a:p>
        </p:txBody>
      </p:sp>
      <p:sp>
        <p:nvSpPr>
          <p:cNvPr id="6" name="Нижний колонтитул 7"/>
          <p:cNvSpPr txBox="1">
            <a:spLocks/>
          </p:cNvSpPr>
          <p:nvPr/>
        </p:nvSpPr>
        <p:spPr>
          <a:xfrm>
            <a:off x="2466020" y="5085282"/>
            <a:ext cx="4211960" cy="941189"/>
          </a:xfrm>
          <a:prstGeom prst="rect">
            <a:avLst/>
          </a:prstGeom>
          <a:solidFill>
            <a:srgbClr val="33CCFF"/>
          </a:solidFill>
        </p:spPr>
        <p:txBody>
          <a:bodyPr vert="horz" tIns="0" bIns="0" anchor="b"/>
          <a:lstStyle/>
          <a:p>
            <a:pPr algn="ctr"/>
            <a:r>
              <a:rPr lang="ru-RU" sz="2400" b="1" i="1" dirty="0" smtClean="0"/>
              <a:t>р. </a:t>
            </a:r>
            <a:r>
              <a:rPr lang="en-US" sz="2400" b="1" i="1" dirty="0" err="1" smtClean="0"/>
              <a:t>Dreissena</a:t>
            </a:r>
            <a:endParaRPr lang="ru-RU" sz="2400" dirty="0" smtClean="0"/>
          </a:p>
          <a:p>
            <a:pPr algn="ctr"/>
            <a:r>
              <a:rPr lang="en-US" sz="2400" b="1" i="1" dirty="0" smtClean="0"/>
              <a:t>N – Q</a:t>
            </a:r>
            <a:endParaRPr kumimoji="0" lang="ru-RU" sz="24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pic>
        <p:nvPicPr>
          <p:cNvPr id="2050" name="Picture 2" descr="D:\ЕГОР\универ\ПАЛЕОНТОЛОГИЯ\Альбом\DSC02659.JPG"/>
          <p:cNvPicPr>
            <a:picLocks noChangeAspect="1" noChangeArrowheads="1"/>
          </p:cNvPicPr>
          <p:nvPr/>
        </p:nvPicPr>
        <p:blipFill>
          <a:blip r:embed="rId3" cstate="print"/>
          <a:srcRect l="24606" t="15584" r="12303" b="49213"/>
          <a:stretch>
            <a:fillRect/>
          </a:stretch>
        </p:blipFill>
        <p:spPr bwMode="auto">
          <a:xfrm>
            <a:off x="1918987" y="2636911"/>
            <a:ext cx="5306025" cy="2220509"/>
          </a:xfrm>
          <a:prstGeom prst="rect">
            <a:avLst/>
          </a:prstGeom>
          <a:noFill/>
        </p:spPr>
      </p:pic>
    </p:spTree>
    <p:extLst>
      <p:ext uri="{BB962C8B-B14F-4D97-AF65-F5344CB8AC3E}">
        <p14:creationId xmlns:p14="http://schemas.microsoft.com/office/powerpoint/2010/main" val="299674402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2.xml><?xml version="1.0" encoding="utf-8"?>
<ct:contentTypeSchema xmlns:ct="http://schemas.microsoft.com/office/2006/metadata/contentType" xmlns:ma="http://schemas.microsoft.com/office/2006/metadata/properties/metaAttributes" ct:_="" ma:_="" ma:contentTypeName="Документ" ma:contentTypeID="0x0101008AEA79EB98C0E246AC9D62295B8DC0C5" ma:contentTypeVersion="0" ma:contentTypeDescription="Создание документа." ma:contentTypeScope="" ma:versionID="8254900dee835b32cc12d7c76e289ea6">
  <xsd:schema xmlns:xsd="http://www.w3.org/2001/XMLSchema" xmlns:xs="http://www.w3.org/2001/XMLSchema" xmlns:p="http://schemas.microsoft.com/office/2006/metadata/properties" targetNamespace="http://schemas.microsoft.com/office/2006/metadata/properties" ma:root="true" ma:fieldsID="89d58f4857a619b7c345529988bca397">
    <xsd:element name="properties">
      <xsd:complexType>
        <xsd:sequence>
          <xsd:element name="documentManagement">
            <xsd:complexType>
              <xsd:all/>
            </xsd:complexType>
          </xsd:element>
        </xsd:sequence>
      </xsd:complex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Тип контента"/>
        <xsd:element ref="dc:title" minOccurs="0" maxOccurs="1" ma:index="4" ma:displayName="Название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3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Props1.xml><?xml version="1.0" encoding="utf-8"?>
<ds:datastoreItem xmlns:ds="http://schemas.openxmlformats.org/officeDocument/2006/customXml" ds:itemID="{5AF1F2F9-F73F-4401-BC95-73C584A453CE}"/>
</file>

<file path=customXml/itemProps2.xml><?xml version="1.0" encoding="utf-8"?>
<ds:datastoreItem xmlns:ds="http://schemas.openxmlformats.org/officeDocument/2006/customXml" ds:itemID="{B8B1952A-F68A-4C98-AAAA-3A72CABEFC23}"/>
</file>

<file path=customXml/itemProps3.xml><?xml version="1.0" encoding="utf-8"?>
<ds:datastoreItem xmlns:ds="http://schemas.openxmlformats.org/officeDocument/2006/customXml" ds:itemID="{AEE98B55-5537-44C0-8245-6950CC3DE1AF}"/>
</file>

<file path=docProps/app.xml><?xml version="1.0" encoding="utf-8"?>
<Properties xmlns="http://schemas.openxmlformats.org/officeDocument/2006/extended-properties" xmlns:vt="http://schemas.openxmlformats.org/officeDocument/2006/docPropsVTypes">
  <TotalTime>8</TotalTime>
  <Words>192</Words>
  <Application>Microsoft Office PowerPoint</Application>
  <PresentationFormat>Экран (4:3)</PresentationFormat>
  <Paragraphs>67</Paragraphs>
  <Slides>8</Slides>
  <Notes>7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9" baseType="lpstr"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comp</dc:creator>
  <cp:lastModifiedBy>Таня</cp:lastModifiedBy>
  <cp:revision>10</cp:revision>
  <dcterms:created xsi:type="dcterms:W3CDTF">2016-03-15T08:34:02Z</dcterms:created>
  <dcterms:modified xsi:type="dcterms:W3CDTF">2016-03-21T18:50:32Z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0x0101008AEA79EB98C0E246AC9D62295B8DC0C5</vt:lpwstr>
  </property>
</Properties>
</file>