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81" r:id="rId3"/>
    <p:sldId id="278" r:id="rId4"/>
    <p:sldId id="279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GASTROPODA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 vert="horz" lIns="91440" tIns="45720" rIns="91440" bIns="45720" rtlCol="0" anchor="ctr"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Nerinea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J - K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Natica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D:\ЕГОР\универ\ПАЛЕОНТОЛОГИЯ\Альбом\DSC02567.JPG"/>
          <p:cNvPicPr>
            <a:picLocks noChangeAspect="1" noChangeArrowheads="1"/>
          </p:cNvPicPr>
          <p:nvPr/>
        </p:nvPicPr>
        <p:blipFill>
          <a:blip r:embed="rId3" cstate="print"/>
          <a:srcRect l="27682" r="20300" b="53314"/>
          <a:stretch>
            <a:fillRect/>
          </a:stretch>
        </p:blipFill>
        <p:spPr bwMode="auto">
          <a:xfrm>
            <a:off x="4805410" y="2420888"/>
            <a:ext cx="4087069" cy="2751166"/>
          </a:xfrm>
          <a:prstGeom prst="rect">
            <a:avLst/>
          </a:prstGeom>
          <a:noFill/>
        </p:spPr>
      </p:pic>
      <p:pic>
        <p:nvPicPr>
          <p:cNvPr id="87042" name="Picture 2" descr="G:\палео\DSC02859.JPG"/>
          <p:cNvPicPr>
            <a:picLocks noChangeAspect="1" noChangeArrowheads="1"/>
          </p:cNvPicPr>
          <p:nvPr/>
        </p:nvPicPr>
        <p:blipFill>
          <a:blip r:embed="rId4" cstate="print"/>
          <a:srcRect l="15379" t="8202" r="54134" b="16404"/>
          <a:stretch>
            <a:fillRect/>
          </a:stretch>
        </p:blipFill>
        <p:spPr bwMode="auto">
          <a:xfrm rot="5400000">
            <a:off x="1252658" y="1779789"/>
            <a:ext cx="217418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0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>
                <a:solidFill>
                  <a:schemeClr val="tx1"/>
                </a:solidFill>
              </a:rPr>
              <a:t>Murex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палеоген</a:t>
            </a:r>
            <a:r>
              <a:rPr lang="en-US" sz="2400" b="1" i="1" dirty="0">
                <a:solidFill>
                  <a:schemeClr val="tx1"/>
                </a:solidFill>
              </a:rPr>
              <a:t> –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Biccinum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D:\ЕГОР\универ\ПАЛЕОНТОЛОГИЯ\Альбом\DSC02565.JPG"/>
          <p:cNvPicPr>
            <a:picLocks noChangeAspect="1" noChangeArrowheads="1"/>
          </p:cNvPicPr>
          <p:nvPr/>
        </p:nvPicPr>
        <p:blipFill>
          <a:blip r:embed="rId3" cstate="print"/>
          <a:srcRect l="24606" t="3145" r="21531" b="50320"/>
          <a:stretch>
            <a:fillRect/>
          </a:stretch>
        </p:blipFill>
        <p:spPr bwMode="auto">
          <a:xfrm>
            <a:off x="4716016" y="2492896"/>
            <a:ext cx="4110112" cy="2663198"/>
          </a:xfrm>
          <a:prstGeom prst="rect">
            <a:avLst/>
          </a:prstGeom>
          <a:noFill/>
        </p:spPr>
      </p:pic>
      <p:pic>
        <p:nvPicPr>
          <p:cNvPr id="34819" name="Picture 3" descr="D:\ЕГОР\универ\ПАЛЕОНТОЛОГИЯ\Альбом\DSC02568.JPG"/>
          <p:cNvPicPr>
            <a:picLocks noChangeAspect="1" noChangeArrowheads="1"/>
          </p:cNvPicPr>
          <p:nvPr/>
        </p:nvPicPr>
        <p:blipFill>
          <a:blip r:embed="rId4" cstate="print"/>
          <a:srcRect l="27682" r="18455" b="54134"/>
          <a:stretch>
            <a:fillRect/>
          </a:stretch>
        </p:blipFill>
        <p:spPr bwMode="auto">
          <a:xfrm>
            <a:off x="204209" y="2492896"/>
            <a:ext cx="4171659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2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Murchisonia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N -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Fissurella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0" name="Picture 2" descr="G:\палео\V1Osnj_uCqg (1).jpg"/>
          <p:cNvPicPr>
            <a:picLocks noChangeAspect="1" noChangeArrowheads="1"/>
          </p:cNvPicPr>
          <p:nvPr/>
        </p:nvPicPr>
        <p:blipFill>
          <a:blip r:embed="rId3" cstate="print"/>
          <a:srcRect l="26398" t="20180" r="29541" b="52563"/>
          <a:stretch>
            <a:fillRect/>
          </a:stretch>
        </p:blipFill>
        <p:spPr bwMode="auto">
          <a:xfrm>
            <a:off x="899592" y="2708920"/>
            <a:ext cx="3024336" cy="2505357"/>
          </a:xfrm>
          <a:prstGeom prst="rect">
            <a:avLst/>
          </a:prstGeom>
          <a:noFill/>
        </p:spPr>
      </p:pic>
      <p:pic>
        <p:nvPicPr>
          <p:cNvPr id="68611" name="Picture 3" descr="G:\палео\DSC02853.JPG"/>
          <p:cNvPicPr>
            <a:picLocks noChangeAspect="1" noChangeArrowheads="1"/>
          </p:cNvPicPr>
          <p:nvPr/>
        </p:nvPicPr>
        <p:blipFill>
          <a:blip r:embed="rId4" cstate="print"/>
          <a:srcRect l="3076" t="12303" r="59178" b="16404"/>
          <a:stretch>
            <a:fillRect/>
          </a:stretch>
        </p:blipFill>
        <p:spPr bwMode="auto">
          <a:xfrm rot="5400000">
            <a:off x="5241398" y="1679482"/>
            <a:ext cx="2868688" cy="4063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5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р. </a:t>
            </a:r>
            <a:r>
              <a:rPr lang="en-US" sz="2400" b="1" i="1" dirty="0" err="1">
                <a:solidFill>
                  <a:schemeClr val="tx1"/>
                </a:solidFill>
              </a:rPr>
              <a:t>Nassarius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палеоген</a:t>
            </a:r>
            <a:r>
              <a:rPr lang="en-US" sz="2400" b="1" i="1" dirty="0">
                <a:solidFill>
                  <a:schemeClr val="tx1"/>
                </a:solidFill>
              </a:rPr>
              <a:t> - Q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Prosobranchiata</a:t>
            </a:r>
            <a:r>
              <a:rPr lang="ru-RU" sz="2800" b="1" i="1" dirty="0" smtClean="0"/>
              <a:t> (переднежаберные)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Gastropoda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Rapana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38" name="Picture 2" descr="G:\палео\DSC02871.JPG"/>
          <p:cNvPicPr>
            <a:picLocks noChangeAspect="1" noChangeArrowheads="1"/>
          </p:cNvPicPr>
          <p:nvPr/>
        </p:nvPicPr>
        <p:blipFill>
          <a:blip r:embed="rId3" cstate="print"/>
          <a:srcRect r="36909" b="4101"/>
          <a:stretch>
            <a:fillRect/>
          </a:stretch>
        </p:blipFill>
        <p:spPr bwMode="auto">
          <a:xfrm rot="5400000">
            <a:off x="5291465" y="2061463"/>
            <a:ext cx="3076972" cy="3507790"/>
          </a:xfrm>
          <a:prstGeom prst="rect">
            <a:avLst/>
          </a:prstGeom>
          <a:noFill/>
        </p:spPr>
      </p:pic>
      <p:pic>
        <p:nvPicPr>
          <p:cNvPr id="91139" name="Picture 3" descr="G:\палео\DSC02876.JPG"/>
          <p:cNvPicPr>
            <a:picLocks noChangeAspect="1" noChangeArrowheads="1"/>
          </p:cNvPicPr>
          <p:nvPr/>
        </p:nvPicPr>
        <p:blipFill>
          <a:blip r:embed="rId4" cstate="print"/>
          <a:srcRect l="18455" t="16404" r="55364" b="24606"/>
          <a:stretch>
            <a:fillRect/>
          </a:stretch>
        </p:blipFill>
        <p:spPr bwMode="auto">
          <a:xfrm>
            <a:off x="323528" y="2276872"/>
            <a:ext cx="1712368" cy="2893633"/>
          </a:xfrm>
          <a:prstGeom prst="rect">
            <a:avLst/>
          </a:prstGeom>
          <a:noFill/>
        </p:spPr>
      </p:pic>
      <p:pic>
        <p:nvPicPr>
          <p:cNvPr id="91140" name="Picture 4" descr="G:\палео\DSC02877.JPG"/>
          <p:cNvPicPr>
            <a:picLocks noChangeAspect="1" noChangeArrowheads="1"/>
          </p:cNvPicPr>
          <p:nvPr/>
        </p:nvPicPr>
        <p:blipFill>
          <a:blip r:embed="rId5" cstate="print"/>
          <a:srcRect l="21531" t="24606" r="52288" b="24606"/>
          <a:stretch>
            <a:fillRect/>
          </a:stretch>
        </p:blipFill>
        <p:spPr bwMode="auto">
          <a:xfrm>
            <a:off x="2373796" y="2276871"/>
            <a:ext cx="1988920" cy="2893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2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6EC28A-66A2-451E-858B-95EE8677EDD6}"/>
</file>

<file path=customXml/itemProps2.xml><?xml version="1.0" encoding="utf-8"?>
<ds:datastoreItem xmlns:ds="http://schemas.openxmlformats.org/officeDocument/2006/customXml" ds:itemID="{C28F6192-735E-4502-8230-C4DE2765653D}"/>
</file>

<file path=customXml/itemProps3.xml><?xml version="1.0" encoding="utf-8"?>
<ds:datastoreItem xmlns:ds="http://schemas.openxmlformats.org/officeDocument/2006/customXml" ds:itemID="{4AD306D3-D17F-4B77-8050-29C1747B286B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125</Words>
  <Application>Microsoft Office PowerPoint</Application>
  <PresentationFormat>Экран (4:3)</PresentationFormat>
  <Paragraphs>44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11</cp:revision>
  <dcterms:created xsi:type="dcterms:W3CDTF">2016-03-15T08:34:02Z</dcterms:created>
  <dcterms:modified xsi:type="dcterms:W3CDTF">2016-03-21T18:48:36Z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