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GASTROPODA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Pleurotomaria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 – 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Euomphalus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- 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D:\ЕГОР\универ\ПАЛЕОНТОЛОГИЯ\Альбом\DSC02559.JPG"/>
          <p:cNvPicPr>
            <a:picLocks noChangeAspect="1" noChangeArrowheads="1"/>
          </p:cNvPicPr>
          <p:nvPr/>
        </p:nvPicPr>
        <p:blipFill>
          <a:blip r:embed="rId3" cstate="print"/>
          <a:srcRect l="14149" r="17224" b="42651"/>
          <a:stretch>
            <a:fillRect/>
          </a:stretch>
        </p:blipFill>
        <p:spPr bwMode="auto">
          <a:xfrm>
            <a:off x="4716016" y="2564904"/>
            <a:ext cx="4251020" cy="2664296"/>
          </a:xfrm>
          <a:prstGeom prst="rect">
            <a:avLst/>
          </a:prstGeom>
          <a:noFill/>
        </p:spPr>
      </p:pic>
      <p:pic>
        <p:nvPicPr>
          <p:cNvPr id="30723" name="Picture 3" descr="D:\ЕГОР\универ\ПАЛЕОНТОЛОГИЯ\Альбом\DSC02561.JPG"/>
          <p:cNvPicPr>
            <a:picLocks noChangeAspect="1" noChangeArrowheads="1"/>
          </p:cNvPicPr>
          <p:nvPr/>
        </p:nvPicPr>
        <p:blipFill>
          <a:blip r:embed="rId4" cstate="print"/>
          <a:srcRect l="18455" r="24606" b="53314"/>
          <a:stretch>
            <a:fillRect/>
          </a:stretch>
        </p:blipFill>
        <p:spPr bwMode="auto">
          <a:xfrm>
            <a:off x="251520" y="2564904"/>
            <a:ext cx="409831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2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32200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Trochus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7" name="Picture 3" descr="D:\ЕГОР\универ\ПАЛЕОНТОЛОГИЯ\Альбом\DSC02564.JPG"/>
          <p:cNvPicPr>
            <a:picLocks noChangeAspect="1" noChangeArrowheads="1"/>
          </p:cNvPicPr>
          <p:nvPr/>
        </p:nvPicPr>
        <p:blipFill>
          <a:blip r:embed="rId3" cstate="print"/>
          <a:srcRect l="36909" r="30758" b="65617"/>
          <a:stretch>
            <a:fillRect/>
          </a:stretch>
        </p:blipFill>
        <p:spPr bwMode="auto">
          <a:xfrm>
            <a:off x="2483768" y="2206369"/>
            <a:ext cx="3888432" cy="3101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9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р. </a:t>
            </a:r>
            <a:r>
              <a:rPr lang="en-US" sz="2400" b="1" i="1" dirty="0" smtClean="0">
                <a:solidFill>
                  <a:schemeClr val="tx1"/>
                </a:solidFill>
              </a:rPr>
              <a:t>Turbo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 - 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Neritina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D:\ЕГОР\универ\ПАЛЕОНТОЛОГИЯ\Альбом\DSC02562.JPG"/>
          <p:cNvPicPr>
            <a:picLocks noChangeAspect="1" noChangeArrowheads="1"/>
          </p:cNvPicPr>
          <p:nvPr/>
        </p:nvPicPr>
        <p:blipFill>
          <a:blip r:embed="rId3" cstate="print"/>
          <a:srcRect l="24606" r="27682" b="54544"/>
          <a:stretch>
            <a:fillRect/>
          </a:stretch>
        </p:blipFill>
        <p:spPr bwMode="auto">
          <a:xfrm>
            <a:off x="4773533" y="2420888"/>
            <a:ext cx="4111193" cy="2937853"/>
          </a:xfrm>
          <a:prstGeom prst="rect">
            <a:avLst/>
          </a:prstGeom>
          <a:noFill/>
        </p:spPr>
      </p:pic>
      <p:pic>
        <p:nvPicPr>
          <p:cNvPr id="32771" name="Picture 3" descr="D:\ЕГОР\универ\ПАЛЕОНТОЛОГИЯ\Альбом\DSC02570.JPG"/>
          <p:cNvPicPr>
            <a:picLocks noChangeAspect="1" noChangeArrowheads="1"/>
          </p:cNvPicPr>
          <p:nvPr/>
        </p:nvPicPr>
        <p:blipFill>
          <a:blip r:embed="rId4" cstate="print"/>
          <a:srcRect l="43061" t="3117" r="30758" b="69718"/>
          <a:stretch>
            <a:fillRect/>
          </a:stretch>
        </p:blipFill>
        <p:spPr bwMode="auto">
          <a:xfrm>
            <a:off x="467544" y="2449197"/>
            <a:ext cx="3600400" cy="280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0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Viviparus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K -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70276" y="5439623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/>
              <a:t>Turrit</a:t>
            </a:r>
            <a:r>
              <a:rPr lang="en-US" sz="2400" b="1" i="1" dirty="0" err="1" smtClean="0"/>
              <a:t>ella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D:\ЕГОР\универ\ПАЛЕОНТОЛОГИЯ\Альбом\DSC02571.JPG"/>
          <p:cNvPicPr>
            <a:picLocks noChangeAspect="1" noChangeArrowheads="1"/>
          </p:cNvPicPr>
          <p:nvPr/>
        </p:nvPicPr>
        <p:blipFill>
          <a:blip r:embed="rId3" cstate="print"/>
          <a:srcRect l="24606" t="4921" r="24606" b="43717"/>
          <a:stretch>
            <a:fillRect/>
          </a:stretch>
        </p:blipFill>
        <p:spPr bwMode="auto">
          <a:xfrm>
            <a:off x="4860032" y="2204864"/>
            <a:ext cx="4032448" cy="3058221"/>
          </a:xfrm>
          <a:prstGeom prst="rect">
            <a:avLst/>
          </a:prstGeom>
          <a:noFill/>
        </p:spPr>
      </p:pic>
      <p:pic>
        <p:nvPicPr>
          <p:cNvPr id="57346" name="Picture 2" descr="G:\палео\5-WvuH3fnr8.jpg"/>
          <p:cNvPicPr>
            <a:picLocks noChangeAspect="1" noChangeArrowheads="1"/>
          </p:cNvPicPr>
          <p:nvPr/>
        </p:nvPicPr>
        <p:blipFill>
          <a:blip r:embed="rId4" cstate="print"/>
          <a:srcRect l="12570" t="14079" r="11942" b="52094"/>
          <a:stretch>
            <a:fillRect/>
          </a:stretch>
        </p:blipFill>
        <p:spPr bwMode="auto">
          <a:xfrm>
            <a:off x="251520" y="2492896"/>
            <a:ext cx="407979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2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2778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Ampullina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T - N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pic>
        <p:nvPicPr>
          <p:cNvPr id="89090" name="Picture 2" descr="G:\палео\DSC02866.JPG"/>
          <p:cNvPicPr>
            <a:picLocks noChangeAspect="1" noChangeArrowheads="1"/>
          </p:cNvPicPr>
          <p:nvPr/>
        </p:nvPicPr>
        <p:blipFill>
          <a:blip r:embed="rId3" cstate="print"/>
          <a:srcRect l="18455" t="41010" r="55364" b="16404"/>
          <a:stretch>
            <a:fillRect/>
          </a:stretch>
        </p:blipFill>
        <p:spPr bwMode="auto">
          <a:xfrm rot="5400000">
            <a:off x="3096336" y="2024346"/>
            <a:ext cx="295132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BBB422-FF8C-4B2D-95B4-7E18B13E4E3E}"/>
</file>

<file path=customXml/itemProps2.xml><?xml version="1.0" encoding="utf-8"?>
<ds:datastoreItem xmlns:ds="http://schemas.openxmlformats.org/officeDocument/2006/customXml" ds:itemID="{0541EB6E-0249-48D5-80E7-CB71C2ED5C53}"/>
</file>

<file path=customXml/itemProps3.xml><?xml version="1.0" encoding="utf-8"?>
<ds:datastoreItem xmlns:ds="http://schemas.openxmlformats.org/officeDocument/2006/customXml" ds:itemID="{7C4A7422-DA42-4262-9C46-061B4805D3C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</Words>
  <Application>Microsoft Office PowerPoint</Application>
  <PresentationFormat>Экран (4:3)</PresentationFormat>
  <Paragraphs>49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8</cp:revision>
  <dcterms:created xsi:type="dcterms:W3CDTF">2016-03-15T08:34:02Z</dcterms:created>
  <dcterms:modified xsi:type="dcterms:W3CDTF">2016-03-21T18:48:06Z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