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0F59-DE6C-40D2-AF5E-51BEE24C23D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CD-65C8-4972-8C25-CDED7AF3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6044" y="2492896"/>
            <a:ext cx="8712968" cy="255454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</a:t>
            </a:r>
          </a:p>
          <a:p>
            <a:pPr algn="ctr"/>
            <a:r>
              <a:rPr lang="ru-RU" sz="3200" b="1" dirty="0"/>
              <a:t>ТИП </a:t>
            </a:r>
            <a:r>
              <a:rPr lang="en-US" sz="3200" b="1" dirty="0"/>
              <a:t>ECHINODERMATA</a:t>
            </a:r>
            <a:endParaRPr lang="ru-RU" sz="3200" b="1" dirty="0"/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</a:t>
            </a:r>
            <a:r>
              <a:rPr lang="fr-FR" sz="3200" b="1" i="1" dirty="0" smtClean="0"/>
              <a:t>ECHINOIDEA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9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fr-FR" sz="3200" b="1" i="1" dirty="0" smtClean="0"/>
              <a:t>Echinoidea (</a:t>
            </a:r>
            <a:r>
              <a:rPr lang="ru-RU" sz="3200" b="1" i="1" dirty="0" smtClean="0"/>
              <a:t>морские ежи</a:t>
            </a:r>
            <a:r>
              <a:rPr lang="fr-FR" sz="3200" b="1" i="1" dirty="0" smtClean="0"/>
              <a:t>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Micraster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 - </a:t>
            </a:r>
            <a:r>
              <a:rPr lang="ru-RU" sz="2400" b="1" i="1" dirty="0" smtClean="0"/>
              <a:t>палеоген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Toxaster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D:\ЕГОР\универ\ПАЛЕОНТОЛОГИЯ\Альбом\DSC02771.JPG"/>
          <p:cNvPicPr>
            <a:picLocks noChangeAspect="1" noChangeArrowheads="1"/>
          </p:cNvPicPr>
          <p:nvPr/>
        </p:nvPicPr>
        <p:blipFill>
          <a:blip r:embed="rId3" cstate="print"/>
          <a:srcRect l="24606" r="18455" b="49213"/>
          <a:stretch>
            <a:fillRect/>
          </a:stretch>
        </p:blipFill>
        <p:spPr bwMode="auto">
          <a:xfrm>
            <a:off x="539552" y="2348880"/>
            <a:ext cx="3875062" cy="2592288"/>
          </a:xfrm>
          <a:prstGeom prst="rect">
            <a:avLst/>
          </a:prstGeom>
          <a:noFill/>
        </p:spPr>
      </p:pic>
      <p:pic>
        <p:nvPicPr>
          <p:cNvPr id="5123" name="Picture 3" descr="D:\ЕГОР\универ\ПАЛЕОНТОЛОГИЯ\Альбом\DSC02778.JPG"/>
          <p:cNvPicPr>
            <a:picLocks noChangeAspect="1" noChangeArrowheads="1"/>
          </p:cNvPicPr>
          <p:nvPr/>
        </p:nvPicPr>
        <p:blipFill>
          <a:blip r:embed="rId4" cstate="print"/>
          <a:srcRect l="18455" r="18455" b="49213"/>
          <a:stretch>
            <a:fillRect/>
          </a:stretch>
        </p:blipFill>
        <p:spPr bwMode="auto">
          <a:xfrm>
            <a:off x="4765511" y="2348880"/>
            <a:ext cx="417442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2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fr-FR" sz="3200" b="1" i="1" dirty="0" smtClean="0"/>
              <a:t>Echinoidea (</a:t>
            </a:r>
            <a:r>
              <a:rPr lang="ru-RU" sz="3200" b="1" i="1" dirty="0" smtClean="0"/>
              <a:t>морские ежи</a:t>
            </a:r>
            <a:r>
              <a:rPr lang="fr-FR" sz="3200" b="1" i="1" dirty="0" smtClean="0"/>
              <a:t>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Echinocorys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en-US" sz="2400" b="1" i="1" baseline="-25000" dirty="0" smtClean="0"/>
              <a:t>2  </a:t>
            </a:r>
            <a:r>
              <a:rPr lang="ru-RU" sz="2400" b="1" i="1" dirty="0" smtClean="0"/>
              <a:t>- палеоген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fr-FR" sz="2400" b="1" i="1" dirty="0" smtClean="0"/>
              <a:t>. Pseudodiadema</a:t>
            </a:r>
            <a:endParaRPr lang="ru-RU" sz="2400" dirty="0" smtClean="0"/>
          </a:p>
          <a:p>
            <a:pPr algn="ctr"/>
            <a:r>
              <a:rPr lang="fr-FR" sz="2400" b="1" i="1" dirty="0" smtClean="0"/>
              <a:t>T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ЕГОР\универ\ПАЛЕОНТОЛОГИЯ\Альбом\DSC02774.JPG"/>
          <p:cNvPicPr>
            <a:picLocks noChangeAspect="1" noChangeArrowheads="1"/>
          </p:cNvPicPr>
          <p:nvPr/>
        </p:nvPicPr>
        <p:blipFill>
          <a:blip r:embed="rId3" cstate="print"/>
          <a:srcRect l="24606" r="24606" b="42815"/>
          <a:stretch>
            <a:fillRect/>
          </a:stretch>
        </p:blipFill>
        <p:spPr bwMode="auto">
          <a:xfrm>
            <a:off x="5004048" y="1988840"/>
            <a:ext cx="3706578" cy="3130444"/>
          </a:xfrm>
          <a:prstGeom prst="rect">
            <a:avLst/>
          </a:prstGeom>
          <a:noFill/>
        </p:spPr>
      </p:pic>
      <p:pic>
        <p:nvPicPr>
          <p:cNvPr id="7171" name="Picture 3" descr="D:\ЕГОР\универ\ПАЛЕОНТОЛОГИЯ\Альбом\DSC02779.JPG"/>
          <p:cNvPicPr>
            <a:picLocks noChangeAspect="1" noChangeArrowheads="1"/>
          </p:cNvPicPr>
          <p:nvPr/>
        </p:nvPicPr>
        <p:blipFill>
          <a:blip r:embed="rId4" cstate="print"/>
          <a:srcRect l="15379" r="15379" b="33629"/>
          <a:stretch>
            <a:fillRect/>
          </a:stretch>
        </p:blipFill>
        <p:spPr bwMode="auto">
          <a:xfrm>
            <a:off x="251520" y="2060848"/>
            <a:ext cx="4248472" cy="3054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4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fr-FR" sz="3200" b="1" i="1" dirty="0" smtClean="0"/>
              <a:t>Echinoidea (</a:t>
            </a:r>
            <a:r>
              <a:rPr lang="ru-RU" sz="3200" b="1" i="1" dirty="0" smtClean="0"/>
              <a:t>морские ежи</a:t>
            </a:r>
            <a:r>
              <a:rPr lang="fr-FR" sz="3200" b="1" i="1" dirty="0" smtClean="0"/>
              <a:t>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1520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Conulus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Lepidesthes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C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:\ЕГОР\универ\ПАЛЕОНТОЛОГИЯ\Альбом\DSC02772.JPG"/>
          <p:cNvPicPr>
            <a:picLocks noChangeAspect="1" noChangeArrowheads="1"/>
          </p:cNvPicPr>
          <p:nvPr/>
        </p:nvPicPr>
        <p:blipFill>
          <a:blip r:embed="rId3" cstate="print"/>
          <a:srcRect l="24606" r="15379" b="42897"/>
          <a:stretch>
            <a:fillRect/>
          </a:stretch>
        </p:blipFill>
        <p:spPr bwMode="auto">
          <a:xfrm>
            <a:off x="251520" y="1628799"/>
            <a:ext cx="2736304" cy="1949531"/>
          </a:xfrm>
          <a:prstGeom prst="rect">
            <a:avLst/>
          </a:prstGeom>
          <a:noFill/>
        </p:spPr>
      </p:pic>
      <p:pic>
        <p:nvPicPr>
          <p:cNvPr id="6147" name="Picture 3" descr="D:\ЕГОР\универ\ПАЛЕОНТОЛОГИЯ\Альбом\DSC02776.JPG"/>
          <p:cNvPicPr>
            <a:picLocks noChangeAspect="1" noChangeArrowheads="1"/>
          </p:cNvPicPr>
          <p:nvPr/>
        </p:nvPicPr>
        <p:blipFill>
          <a:blip r:embed="rId4" cstate="print"/>
          <a:srcRect l="10458" r="17224" b="23950"/>
          <a:stretch>
            <a:fillRect/>
          </a:stretch>
        </p:blipFill>
        <p:spPr bwMode="auto">
          <a:xfrm>
            <a:off x="5076055" y="2204864"/>
            <a:ext cx="3743413" cy="2952328"/>
          </a:xfrm>
          <a:prstGeom prst="rect">
            <a:avLst/>
          </a:prstGeom>
          <a:noFill/>
        </p:spPr>
      </p:pic>
      <p:pic>
        <p:nvPicPr>
          <p:cNvPr id="74754" name="Picture 2" descr="G:\палео\DSC02817.JPG"/>
          <p:cNvPicPr>
            <a:picLocks noChangeAspect="1" noChangeArrowheads="1"/>
          </p:cNvPicPr>
          <p:nvPr/>
        </p:nvPicPr>
        <p:blipFill>
          <a:blip r:embed="rId5" cstate="print"/>
          <a:srcRect r="30758"/>
          <a:stretch>
            <a:fillRect/>
          </a:stretch>
        </p:blipFill>
        <p:spPr bwMode="auto">
          <a:xfrm rot="5400000">
            <a:off x="2491914" y="3564870"/>
            <a:ext cx="1927923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4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55776" y="5445224"/>
            <a:ext cx="4211960" cy="797173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Иглы морских ежей</a:t>
            </a:r>
          </a:p>
          <a:p>
            <a:pPr algn="ctr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ЕГОР\универ\ПАЛЕОНТОЛОГИЯ\Альбом\DSC02767.JPG"/>
          <p:cNvPicPr>
            <a:picLocks noChangeAspect="1" noChangeArrowheads="1"/>
          </p:cNvPicPr>
          <p:nvPr/>
        </p:nvPicPr>
        <p:blipFill>
          <a:blip r:embed="rId3" cstate="print"/>
          <a:srcRect l="12303" t="25125" r="9227" b="30348"/>
          <a:stretch>
            <a:fillRect/>
          </a:stretch>
        </p:blipFill>
        <p:spPr bwMode="auto">
          <a:xfrm>
            <a:off x="2555776" y="568576"/>
            <a:ext cx="4353905" cy="1852311"/>
          </a:xfrm>
          <a:prstGeom prst="rect">
            <a:avLst/>
          </a:prstGeom>
          <a:noFill/>
        </p:spPr>
      </p:pic>
      <p:pic>
        <p:nvPicPr>
          <p:cNvPr id="72706" name="Picture 2" descr="G:\палео\DSC02815.JPG"/>
          <p:cNvPicPr>
            <a:picLocks noChangeAspect="1" noChangeArrowheads="1"/>
          </p:cNvPicPr>
          <p:nvPr/>
        </p:nvPicPr>
        <p:blipFill>
          <a:blip r:embed="rId4" cstate="print"/>
          <a:srcRect l="30758" t="24606" r="21531" b="36909"/>
          <a:stretch>
            <a:fillRect/>
          </a:stretch>
        </p:blipFill>
        <p:spPr bwMode="auto">
          <a:xfrm>
            <a:off x="3056885" y="3068960"/>
            <a:ext cx="3343860" cy="202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8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55776" y="5445224"/>
            <a:ext cx="4211960" cy="797173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Интерамбулакральные</a:t>
            </a:r>
            <a:r>
              <a:rPr lang="ru-RU" sz="2400" b="1" i="1" dirty="0" smtClean="0"/>
              <a:t> пластинки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ЕГОР\универ\ПАЛЕОНТОЛОГИЯ\Альбом\DSC02766.JPG"/>
          <p:cNvPicPr>
            <a:picLocks noChangeAspect="1" noChangeArrowheads="1"/>
          </p:cNvPicPr>
          <p:nvPr/>
        </p:nvPicPr>
        <p:blipFill>
          <a:blip r:embed="rId3" cstate="print"/>
          <a:srcRect l="12303" t="8202" r="12303" b="36909"/>
          <a:stretch>
            <a:fillRect/>
          </a:stretch>
        </p:blipFill>
        <p:spPr bwMode="auto">
          <a:xfrm>
            <a:off x="1043608" y="1268760"/>
            <a:ext cx="7045346" cy="384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7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B621BA-99D4-417B-A8A2-6F3416B40242}"/>
</file>

<file path=customXml/itemProps2.xml><?xml version="1.0" encoding="utf-8"?>
<ds:datastoreItem xmlns:ds="http://schemas.openxmlformats.org/officeDocument/2006/customXml" ds:itemID="{33332351-FD41-4CE1-A607-CFE5B656F2B5}"/>
</file>

<file path=customXml/itemProps3.xml><?xml version="1.0" encoding="utf-8"?>
<ds:datastoreItem xmlns:ds="http://schemas.openxmlformats.org/officeDocument/2006/customXml" ds:itemID="{32C6DA4A-98F9-46B7-82D8-3829FA87AF7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107</Words>
  <Application>Microsoft Office PowerPoint</Application>
  <PresentationFormat>Экран (4:3)</PresentationFormat>
  <Paragraphs>38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11</cp:revision>
  <dcterms:created xsi:type="dcterms:W3CDTF">2016-02-11T12:26:48Z</dcterms:created>
  <dcterms:modified xsi:type="dcterms:W3CDTF">2016-03-16T07:31:29Z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