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80" r:id="rId3"/>
    <p:sldId id="281" r:id="rId4"/>
    <p:sldId id="282" r:id="rId5"/>
    <p:sldId id="28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6B23-E4DA-45F0-9AF5-ADEB58F690DF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0394-8950-42ED-A9B6-9FB1DF4C9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III</a:t>
            </a:r>
          </a:p>
          <a:p>
            <a:pPr algn="ctr"/>
            <a:r>
              <a:rPr lang="ru-RU" sz="3200" b="1" dirty="0" smtClean="0"/>
              <a:t>ТИП С</a:t>
            </a:r>
            <a:r>
              <a:rPr lang="en-US" sz="3200" b="1" dirty="0" smtClean="0"/>
              <a:t>NIDARIA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smtClean="0"/>
              <a:t>ANTHOZOA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899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378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Petalaxis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pic>
        <p:nvPicPr>
          <p:cNvPr id="19459" name="Picture 3" descr="D:\ЕГОР\универ\ПАЛЕОНТОЛОГИЯ\Альбом\DSC02583.JPG"/>
          <p:cNvPicPr>
            <a:picLocks noChangeAspect="1" noChangeArrowheads="1"/>
          </p:cNvPicPr>
          <p:nvPr/>
        </p:nvPicPr>
        <p:blipFill>
          <a:blip r:embed="rId3" cstate="print"/>
          <a:srcRect l="24606" r="24606" b="41010"/>
          <a:stretch>
            <a:fillRect/>
          </a:stretch>
        </p:blipFill>
        <p:spPr bwMode="auto">
          <a:xfrm>
            <a:off x="2843808" y="2279921"/>
            <a:ext cx="3744416" cy="3261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Rhizophyllum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Cyathoclisia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 descr="D:\ЕГОР\универ\ПАЛЕОНТОЛОГИЯ\Альбом\DSC02588.JPG"/>
          <p:cNvPicPr>
            <a:picLocks noChangeAspect="1" noChangeArrowheads="1"/>
          </p:cNvPicPr>
          <p:nvPr/>
        </p:nvPicPr>
        <p:blipFill>
          <a:blip r:embed="rId3" cstate="print"/>
          <a:srcRect l="43061" t="24606" r="36909" b="49213"/>
          <a:stretch>
            <a:fillRect/>
          </a:stretch>
        </p:blipFill>
        <p:spPr bwMode="auto">
          <a:xfrm>
            <a:off x="5004048" y="2276872"/>
            <a:ext cx="3312368" cy="3247292"/>
          </a:xfrm>
          <a:prstGeom prst="rect">
            <a:avLst/>
          </a:prstGeom>
          <a:noFill/>
        </p:spPr>
      </p:pic>
      <p:pic>
        <p:nvPicPr>
          <p:cNvPr id="29699" name="Picture 3" descr="D:\ЕГОР\универ\ПАЛЕОНТОЛОГИЯ\Альбом\DSC02589.JPG"/>
          <p:cNvPicPr>
            <a:picLocks noChangeAspect="1" noChangeArrowheads="1"/>
          </p:cNvPicPr>
          <p:nvPr/>
        </p:nvPicPr>
        <p:blipFill>
          <a:blip r:embed="rId4" cstate="print"/>
          <a:srcRect l="30758" r="21531" b="41010"/>
          <a:stretch>
            <a:fillRect/>
          </a:stretch>
        </p:blipFill>
        <p:spPr bwMode="auto">
          <a:xfrm>
            <a:off x="683568" y="2276872"/>
            <a:ext cx="3456384" cy="3205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97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483768" y="5589240"/>
            <a:ext cx="4536504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Palaeosmilia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C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pic>
        <p:nvPicPr>
          <p:cNvPr id="22530" name="Picture 2" descr="D:\ЕГОР\универ\ПАЛЕОНТОЛОГИЯ\Альбом\DSC02576.JPG"/>
          <p:cNvPicPr>
            <a:picLocks noChangeAspect="1" noChangeArrowheads="1"/>
          </p:cNvPicPr>
          <p:nvPr/>
        </p:nvPicPr>
        <p:blipFill>
          <a:blip r:embed="rId3" cstate="print"/>
          <a:srcRect l="18455" r="18455" b="45112"/>
          <a:stretch>
            <a:fillRect/>
          </a:stretch>
        </p:blipFill>
        <p:spPr bwMode="auto">
          <a:xfrm>
            <a:off x="2555776" y="2420888"/>
            <a:ext cx="4464496" cy="2913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855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Montlivaultia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T</a:t>
            </a:r>
            <a:r>
              <a:rPr lang="ru-RU" sz="2400" b="1" i="1" dirty="0" smtClean="0">
                <a:solidFill>
                  <a:schemeClr val="tx1"/>
                </a:solidFill>
              </a:rPr>
              <a:t> – </a:t>
            </a:r>
            <a:r>
              <a:rPr lang="ru-RU" sz="2400" b="1" i="1" dirty="0" err="1" smtClean="0">
                <a:solidFill>
                  <a:schemeClr val="tx1"/>
                </a:solidFill>
              </a:rPr>
              <a:t>K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Hexacorallia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Tamnasteria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2</a:t>
            </a:r>
            <a:r>
              <a:rPr lang="en-US" sz="2400" b="1" i="1" dirty="0" smtClean="0"/>
              <a:t> – K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0" name="Picture 2" descr="D:\ЕГОР\универ\ПАЛЕОНТОЛОГИЯ\Альбом\DSC02553.JPG"/>
          <p:cNvPicPr>
            <a:picLocks noChangeAspect="1" noChangeArrowheads="1"/>
          </p:cNvPicPr>
          <p:nvPr/>
        </p:nvPicPr>
        <p:blipFill>
          <a:blip r:embed="rId3" cstate="print"/>
          <a:srcRect l="30758" t="12303" r="24606" b="41667"/>
          <a:stretch>
            <a:fillRect/>
          </a:stretch>
        </p:blipFill>
        <p:spPr bwMode="auto">
          <a:xfrm>
            <a:off x="323528" y="2420888"/>
            <a:ext cx="4032448" cy="3118933"/>
          </a:xfrm>
          <a:prstGeom prst="rect">
            <a:avLst/>
          </a:prstGeom>
          <a:noFill/>
        </p:spPr>
      </p:pic>
      <p:pic>
        <p:nvPicPr>
          <p:cNvPr id="17411" name="Picture 3" descr="D:\ЕГОР\универ\ПАЛЕОНТОЛОГИЯ\Альбом\DSC02558.JPG"/>
          <p:cNvPicPr>
            <a:picLocks noChangeAspect="1" noChangeArrowheads="1"/>
          </p:cNvPicPr>
          <p:nvPr/>
        </p:nvPicPr>
        <p:blipFill>
          <a:blip r:embed="rId4" cstate="print"/>
          <a:srcRect l="21531" r="19870" b="40354"/>
          <a:stretch>
            <a:fillRect/>
          </a:stretch>
        </p:blipFill>
        <p:spPr bwMode="auto">
          <a:xfrm>
            <a:off x="4716016" y="2420888"/>
            <a:ext cx="4095250" cy="31260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15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7E8564-2884-4797-805C-2991067A2A3D}"/>
</file>

<file path=customXml/itemProps2.xml><?xml version="1.0" encoding="utf-8"?>
<ds:datastoreItem xmlns:ds="http://schemas.openxmlformats.org/officeDocument/2006/customXml" ds:itemID="{3D712A5D-A79D-4431-997C-3EC0A3BEA85B}"/>
</file>

<file path=customXml/itemProps3.xml><?xml version="1.0" encoding="utf-8"?>
<ds:datastoreItem xmlns:ds="http://schemas.openxmlformats.org/officeDocument/2006/customXml" ds:itemID="{9F75E2EE-89ED-4E4D-A32B-9087F3A548C0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</Words>
  <Application>Microsoft Office PowerPoint</Application>
  <PresentationFormat>Экран (4:3)</PresentationFormat>
  <Paragraphs>40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10</cp:revision>
  <dcterms:created xsi:type="dcterms:W3CDTF">2016-02-10T07:58:24Z</dcterms:created>
  <dcterms:modified xsi:type="dcterms:W3CDTF">2016-03-21T18:42:54Z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