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9" r:id="rId2"/>
    <p:sldId id="280" r:id="rId3"/>
    <p:sldId id="281" r:id="rId4"/>
    <p:sldId id="282" r:id="rId5"/>
    <p:sldId id="283" r:id="rId6"/>
    <p:sldId id="28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F6B23-E4DA-45F0-9AF5-ADEB58F690DF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80394-8950-42ED-A9B6-9FB1DF4C9C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493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 smtClean="0"/>
              <a:t>III</a:t>
            </a:r>
          </a:p>
          <a:p>
            <a:pPr algn="ctr"/>
            <a:r>
              <a:rPr lang="ru-RU" sz="3200" b="1" dirty="0" smtClean="0"/>
              <a:t>ТИП С</a:t>
            </a:r>
            <a:r>
              <a:rPr lang="en-US" sz="3200" b="1" dirty="0" smtClean="0"/>
              <a:t>NIDARIA</a:t>
            </a:r>
            <a:endParaRPr lang="ru-RU" sz="3200" b="1" dirty="0" smtClean="0"/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smtClean="0"/>
              <a:t>ANTHOZOA</a:t>
            </a:r>
            <a:endParaRPr lang="en-US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40899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Fasciphyllum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D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1</a:t>
            </a:r>
            <a:r>
              <a:rPr lang="en-US" sz="2400" b="1" i="1" baseline="-25000" dirty="0" smtClean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 - </a:t>
            </a:r>
            <a:r>
              <a:rPr lang="en-US" sz="2400" b="1" i="1" dirty="0" err="1" smtClean="0">
                <a:solidFill>
                  <a:schemeClr val="tx1"/>
                </a:solidFill>
              </a:rPr>
              <a:t>D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2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Rugosa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p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Lythostrotion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D:\ЕГОР\универ\ПАЛЕОНТОЛОГИЯ\Альбом\DSC02584.JPG"/>
          <p:cNvPicPr>
            <a:picLocks noChangeAspect="1" noChangeArrowheads="1"/>
          </p:cNvPicPr>
          <p:nvPr/>
        </p:nvPicPr>
        <p:blipFill>
          <a:blip r:embed="rId3" cstate="print"/>
          <a:srcRect l="18455" r="18455" b="32808"/>
          <a:stretch>
            <a:fillRect/>
          </a:stretch>
        </p:blipFill>
        <p:spPr bwMode="auto">
          <a:xfrm>
            <a:off x="4716016" y="2276872"/>
            <a:ext cx="4056844" cy="3240360"/>
          </a:xfrm>
          <a:prstGeom prst="rect">
            <a:avLst/>
          </a:prstGeom>
          <a:noFill/>
        </p:spPr>
      </p:pic>
      <p:pic>
        <p:nvPicPr>
          <p:cNvPr id="27651" name="Picture 3" descr="D:\ЕГОР\универ\ПАЛЕОНТОЛОГИЯ\Альбом\DSC02592.JPG"/>
          <p:cNvPicPr>
            <a:picLocks noChangeAspect="1" noChangeArrowheads="1"/>
          </p:cNvPicPr>
          <p:nvPr/>
        </p:nvPicPr>
        <p:blipFill>
          <a:blip r:embed="rId4" cstate="print"/>
          <a:srcRect l="24606" r="18455" b="32808"/>
          <a:stretch>
            <a:fillRect/>
          </a:stretch>
        </p:blipFill>
        <p:spPr bwMode="auto">
          <a:xfrm>
            <a:off x="539553" y="2276872"/>
            <a:ext cx="3672408" cy="32502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486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en-US" sz="2400" b="1" i="1" dirty="0" err="1" smtClean="0">
                <a:solidFill>
                  <a:schemeClr val="tx1"/>
                </a:solidFill>
              </a:rPr>
              <a:t>Caninia</a:t>
            </a:r>
            <a:endParaRPr lang="ru-RU" sz="2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 – P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Rugosa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p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Amplexus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4" name="Picture 2" descr="D:\ЕГОР\универ\ПАЛЕОНТОЛОГИЯ\Альбом\DSC02587.JPG"/>
          <p:cNvPicPr>
            <a:picLocks noChangeAspect="1" noChangeArrowheads="1"/>
          </p:cNvPicPr>
          <p:nvPr/>
        </p:nvPicPr>
        <p:blipFill>
          <a:blip r:embed="rId3" cstate="print"/>
          <a:srcRect l="16609" r="16609" b="41010"/>
          <a:stretch>
            <a:fillRect/>
          </a:stretch>
        </p:blipFill>
        <p:spPr bwMode="auto">
          <a:xfrm>
            <a:off x="4644008" y="2636912"/>
            <a:ext cx="4239052" cy="2808312"/>
          </a:xfrm>
          <a:prstGeom prst="rect">
            <a:avLst/>
          </a:prstGeom>
          <a:noFill/>
        </p:spPr>
      </p:pic>
      <p:pic>
        <p:nvPicPr>
          <p:cNvPr id="28675" name="Picture 3" descr="D:\ЕГОР\универ\ПАЛЕОНТОЛОГИЯ\Альбом\DSC02591.JPG"/>
          <p:cNvPicPr>
            <a:picLocks noChangeAspect="1" noChangeArrowheads="1"/>
          </p:cNvPicPr>
          <p:nvPr/>
        </p:nvPicPr>
        <p:blipFill>
          <a:blip r:embed="rId4" cstate="print"/>
          <a:srcRect l="24606" r="24606" b="41010"/>
          <a:stretch>
            <a:fillRect/>
          </a:stretch>
        </p:blipFill>
        <p:spPr bwMode="auto">
          <a:xfrm>
            <a:off x="539552" y="2348880"/>
            <a:ext cx="3744416" cy="32618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095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Calceola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err="1" smtClean="0">
                <a:solidFill>
                  <a:schemeClr val="tx1"/>
                </a:solidFill>
              </a:rPr>
              <a:t>D</a:t>
            </a:r>
            <a:r>
              <a:rPr lang="en-US" sz="2400" b="1" i="1" baseline="-25000" dirty="0" err="1" smtClean="0">
                <a:solidFill>
                  <a:schemeClr val="tx1"/>
                </a:solidFill>
              </a:rPr>
              <a:t>2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Rugosa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ru-RU" sz="2400" b="1" i="1" dirty="0" err="1" smtClean="0"/>
              <a:t>Lambeophyllum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O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3554" name="Picture 2" descr="D:\ЕГОР\универ\ПАЛЕОНТОЛОГИЯ\Альбом\DSC02577.JPG"/>
          <p:cNvPicPr>
            <a:picLocks noChangeAspect="1" noChangeArrowheads="1"/>
          </p:cNvPicPr>
          <p:nvPr/>
        </p:nvPicPr>
        <p:blipFill>
          <a:blip r:embed="rId3" cstate="print"/>
          <a:srcRect l="30758" t="16404" r="27682" b="41010"/>
          <a:stretch>
            <a:fillRect/>
          </a:stretch>
        </p:blipFill>
        <p:spPr bwMode="auto">
          <a:xfrm>
            <a:off x="323527" y="2348880"/>
            <a:ext cx="4122803" cy="3168352"/>
          </a:xfrm>
          <a:prstGeom prst="rect">
            <a:avLst/>
          </a:prstGeom>
          <a:noFill/>
        </p:spPr>
      </p:pic>
      <p:pic>
        <p:nvPicPr>
          <p:cNvPr id="23555" name="Picture 3" descr="D:\ЕГОР\универ\ПАЛЕОНТОЛОГИЯ\Альбом\DSC02578.JPG"/>
          <p:cNvPicPr>
            <a:picLocks noChangeAspect="1" noChangeArrowheads="1"/>
          </p:cNvPicPr>
          <p:nvPr/>
        </p:nvPicPr>
        <p:blipFill>
          <a:blip r:embed="rId4" cstate="print"/>
          <a:srcRect l="27682" r="27682" b="49213"/>
          <a:stretch>
            <a:fillRect/>
          </a:stretch>
        </p:blipFill>
        <p:spPr bwMode="auto">
          <a:xfrm>
            <a:off x="4860032" y="2348880"/>
            <a:ext cx="3744416" cy="3195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767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</a:rPr>
              <a:t>р.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Heliophyllum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D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Rugosa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p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Actinocyathus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C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6626" name="Picture 2" descr="D:\ЕГОР\универ\ПАЛЕОНТОЛОГИЯ\Альбом\DSC02581.JPG"/>
          <p:cNvPicPr>
            <a:picLocks noChangeAspect="1" noChangeArrowheads="1"/>
          </p:cNvPicPr>
          <p:nvPr/>
        </p:nvPicPr>
        <p:blipFill>
          <a:blip r:embed="rId3" cstate="print"/>
          <a:srcRect l="21531" r="21531" b="41010"/>
          <a:stretch>
            <a:fillRect/>
          </a:stretch>
        </p:blipFill>
        <p:spPr bwMode="auto">
          <a:xfrm>
            <a:off x="4716016" y="2348880"/>
            <a:ext cx="4104456" cy="3189163"/>
          </a:xfrm>
          <a:prstGeom prst="rect">
            <a:avLst/>
          </a:prstGeom>
          <a:noFill/>
        </p:spPr>
      </p:pic>
      <p:pic>
        <p:nvPicPr>
          <p:cNvPr id="26627" name="Picture 3" descr="D:\ЕГОР\универ\ПАЛЕОНТОЛОГИЯ\Альбом\DSC02586.JPG"/>
          <p:cNvPicPr>
            <a:picLocks noChangeAspect="1" noChangeArrowheads="1"/>
          </p:cNvPicPr>
          <p:nvPr/>
        </p:nvPicPr>
        <p:blipFill>
          <a:blip r:embed="rId4" cstate="print"/>
          <a:srcRect l="22761" r="22761" b="41010"/>
          <a:stretch>
            <a:fillRect/>
          </a:stretch>
        </p:blipFill>
        <p:spPr bwMode="auto">
          <a:xfrm>
            <a:off x="467544" y="2348880"/>
            <a:ext cx="3888432" cy="3157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89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Cnidaria</a:t>
            </a:r>
            <a:endParaRPr lang="ru-RU" sz="400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23528" y="5661248"/>
            <a:ext cx="4104456" cy="941189"/>
          </a:xfrm>
          <a:solidFill>
            <a:srgbClr val="33CCFF"/>
          </a:solidFill>
        </p:spPr>
        <p:txBody>
          <a:bodyPr/>
          <a:lstStyle/>
          <a:p>
            <a:pPr algn="ctr"/>
            <a:r>
              <a:rPr lang="ru-RU" sz="2400" b="1" i="1" dirty="0" err="1" smtClean="0">
                <a:solidFill>
                  <a:schemeClr val="tx1"/>
                </a:solidFill>
              </a:rPr>
              <a:t>p</a:t>
            </a:r>
            <a:r>
              <a:rPr lang="ru-RU" sz="2400" b="1" i="1" dirty="0" smtClean="0">
                <a:solidFill>
                  <a:schemeClr val="tx1"/>
                </a:solidFill>
              </a:rPr>
              <a:t>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Bothrophyllum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C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04055"/>
          </a:xfrm>
          <a:prstGeom prst="rect">
            <a:avLst/>
          </a:prstGeom>
          <a:solidFill>
            <a:srgbClr val="66FF66"/>
          </a:solidFill>
        </p:spPr>
        <p:txBody>
          <a:bodyPr vert="horz" tIns="0" bIns="0" anchor="b"/>
          <a:lstStyle/>
          <a:p>
            <a:pPr lvl="0" algn="ctr"/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Подкласс </a:t>
            </a:r>
            <a:r>
              <a:rPr lang="en-US" sz="2800" b="1" i="1" dirty="0" err="1" smtClean="0"/>
              <a:t>Rugosa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Anthozoa</a:t>
            </a:r>
            <a:r>
              <a:rPr lang="ru-RU" sz="3200" b="1" i="1" dirty="0" smtClean="0"/>
              <a:t> 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644008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err="1" smtClean="0"/>
              <a:t>p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Gshelia</a:t>
            </a:r>
            <a:endParaRPr lang="ru-RU" sz="2400" b="1" dirty="0" smtClean="0"/>
          </a:p>
          <a:p>
            <a:pPr algn="ctr"/>
            <a:r>
              <a:rPr lang="en-US" sz="2400" b="1" i="1" dirty="0" smtClean="0"/>
              <a:t>C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4578" name="Picture 2" descr="D:\ЕГОР\универ\ПАЛЕОНТОЛОГИЯ\Альбом\DSC02579.JPG"/>
          <p:cNvPicPr>
            <a:picLocks noChangeAspect="1" noChangeArrowheads="1"/>
          </p:cNvPicPr>
          <p:nvPr/>
        </p:nvPicPr>
        <p:blipFill>
          <a:blip r:embed="rId3" cstate="print"/>
          <a:srcRect l="21531" r="15379" b="41010"/>
          <a:stretch>
            <a:fillRect/>
          </a:stretch>
        </p:blipFill>
        <p:spPr bwMode="auto">
          <a:xfrm>
            <a:off x="395536" y="2420888"/>
            <a:ext cx="4017043" cy="2808312"/>
          </a:xfrm>
          <a:prstGeom prst="rect">
            <a:avLst/>
          </a:prstGeom>
          <a:noFill/>
        </p:spPr>
      </p:pic>
      <p:pic>
        <p:nvPicPr>
          <p:cNvPr id="24579" name="Picture 3" descr="D:\ЕГОР\универ\ПАЛЕОНТОЛОГИЯ\Альбом\DSC02590.JPG"/>
          <p:cNvPicPr>
            <a:picLocks noChangeAspect="1" noChangeArrowheads="1"/>
          </p:cNvPicPr>
          <p:nvPr/>
        </p:nvPicPr>
        <p:blipFill>
          <a:blip r:embed="rId4" cstate="print"/>
          <a:srcRect l="15379" r="15379" b="40190"/>
          <a:stretch>
            <a:fillRect/>
          </a:stretch>
        </p:blipFill>
        <p:spPr bwMode="auto">
          <a:xfrm>
            <a:off x="4716016" y="2492896"/>
            <a:ext cx="4176464" cy="27054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1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DD0DBE-1D4E-44DB-81D9-799D32E00F96}"/>
</file>

<file path=customXml/itemProps2.xml><?xml version="1.0" encoding="utf-8"?>
<ds:datastoreItem xmlns:ds="http://schemas.openxmlformats.org/officeDocument/2006/customXml" ds:itemID="{D79C5E27-7F7A-490F-95A7-47BCD2D95BDA}"/>
</file>

<file path=customXml/itemProps3.xml><?xml version="1.0" encoding="utf-8"?>
<ds:datastoreItem xmlns:ds="http://schemas.openxmlformats.org/officeDocument/2006/customXml" ds:itemID="{14D4482C-16DF-4197-95D0-7BDD0CEE1DC4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121</Words>
  <Application>Microsoft Office PowerPoint</Application>
  <PresentationFormat>Экран (4:3)</PresentationFormat>
  <Paragraphs>53</Paragraphs>
  <Slides>6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7</cp:revision>
  <dcterms:created xsi:type="dcterms:W3CDTF">2016-02-10T07:58:24Z</dcterms:created>
  <dcterms:modified xsi:type="dcterms:W3CDTF">2016-03-16T07:06:00Z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