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6B23-E4DA-45F0-9AF5-ADEB58F690D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0394-8950-42ED-A9B6-9FB1DF4C9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III</a:t>
            </a:r>
          </a:p>
          <a:p>
            <a:pPr algn="ctr"/>
            <a:r>
              <a:rPr lang="ru-RU" sz="3200" b="1" dirty="0" smtClean="0"/>
              <a:t>ТИП С</a:t>
            </a:r>
            <a:r>
              <a:rPr lang="en-US" sz="3200" b="1" dirty="0" smtClean="0"/>
              <a:t>NIDARIA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smtClean="0"/>
              <a:t>ANTHOZOA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899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Chaetetes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D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ru-RU" sz="2400" b="1" i="1" dirty="0" err="1" smtClean="0">
                <a:solidFill>
                  <a:schemeClr val="tx1"/>
                </a:solidFill>
              </a:rPr>
              <a:t>C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Tabulata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Heliolites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 – 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D:\ЕГОР\универ\ПАЛЕОНТОЛОГИЯ\Альбом\DSC02541.JPG"/>
          <p:cNvPicPr>
            <a:picLocks noChangeAspect="1" noChangeArrowheads="1"/>
          </p:cNvPicPr>
          <p:nvPr/>
        </p:nvPicPr>
        <p:blipFill>
          <a:blip r:embed="rId3" cstate="print"/>
          <a:srcRect l="21531" r="18455" b="41010"/>
          <a:stretch>
            <a:fillRect/>
          </a:stretch>
        </p:blipFill>
        <p:spPr bwMode="auto">
          <a:xfrm>
            <a:off x="395536" y="2420888"/>
            <a:ext cx="4004868" cy="2952328"/>
          </a:xfrm>
          <a:prstGeom prst="rect">
            <a:avLst/>
          </a:prstGeom>
          <a:noFill/>
        </p:spPr>
      </p:pic>
      <p:pic>
        <p:nvPicPr>
          <p:cNvPr id="12291" name="Picture 3" descr="D:\ЕГОР\универ\ПАЛЕОНТОЛОГИЯ\Альбом\DSC02548.JPG"/>
          <p:cNvPicPr>
            <a:picLocks noChangeAspect="1" noChangeArrowheads="1"/>
          </p:cNvPicPr>
          <p:nvPr/>
        </p:nvPicPr>
        <p:blipFill>
          <a:blip r:embed="rId4" cstate="print"/>
          <a:srcRect l="11073" r="12303" b="36909"/>
          <a:stretch>
            <a:fillRect/>
          </a:stretch>
        </p:blipFill>
        <p:spPr bwMode="auto">
          <a:xfrm>
            <a:off x="4860032" y="2708920"/>
            <a:ext cx="3990818" cy="246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0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Favosites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 – C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Tabulata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Syringopora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D:\ЕГОР\универ\ПАЛЕОНТОЛОГИЯ\Альбом\DSC02547.JPG"/>
          <p:cNvPicPr>
            <a:picLocks noChangeAspect="1" noChangeArrowheads="1"/>
          </p:cNvPicPr>
          <p:nvPr/>
        </p:nvPicPr>
        <p:blipFill>
          <a:blip r:embed="rId3" cstate="print"/>
          <a:srcRect l="18455" r="21531" b="49213"/>
          <a:stretch>
            <a:fillRect/>
          </a:stretch>
        </p:blipFill>
        <p:spPr bwMode="auto">
          <a:xfrm>
            <a:off x="251520" y="2492896"/>
            <a:ext cx="4197849" cy="2664296"/>
          </a:xfrm>
          <a:prstGeom prst="rect">
            <a:avLst/>
          </a:prstGeom>
          <a:noFill/>
        </p:spPr>
      </p:pic>
      <p:pic>
        <p:nvPicPr>
          <p:cNvPr id="14339" name="Picture 3" descr="D:\ЕГОР\универ\ПАЛЕОНТОЛОГИЯ\Альбом\DSC02549.JPG"/>
          <p:cNvPicPr>
            <a:picLocks noChangeAspect="1" noChangeArrowheads="1"/>
          </p:cNvPicPr>
          <p:nvPr/>
        </p:nvPicPr>
        <p:blipFill>
          <a:blip r:embed="rId4" cstate="print"/>
          <a:srcRect l="12303" r="30758" b="4101"/>
          <a:stretch>
            <a:fillRect/>
          </a:stretch>
        </p:blipFill>
        <p:spPr bwMode="auto">
          <a:xfrm rot="5400000">
            <a:off x="5364109" y="2132835"/>
            <a:ext cx="2736261" cy="345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8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Halysites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 –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Tabulata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Propora</a:t>
            </a:r>
            <a:endParaRPr lang="ru-RU" sz="2400" dirty="0" smtClean="0"/>
          </a:p>
          <a:p>
            <a:pPr algn="ctr"/>
            <a:r>
              <a:rPr lang="ru-RU" sz="2400" b="1" i="1" dirty="0" err="1" smtClean="0"/>
              <a:t>O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D:\ЕГОР\универ\ПАЛЕОНТОЛОГИЯ\Альбом\DSC02539.JPG"/>
          <p:cNvPicPr>
            <a:picLocks noChangeAspect="1" noChangeArrowheads="1"/>
          </p:cNvPicPr>
          <p:nvPr/>
        </p:nvPicPr>
        <p:blipFill>
          <a:blip r:embed="rId3" cstate="print"/>
          <a:srcRect l="24606" r="24606" b="36909"/>
          <a:stretch>
            <a:fillRect/>
          </a:stretch>
        </p:blipFill>
        <p:spPr bwMode="auto">
          <a:xfrm>
            <a:off x="683568" y="2276872"/>
            <a:ext cx="3456384" cy="3220211"/>
          </a:xfrm>
          <a:prstGeom prst="rect">
            <a:avLst/>
          </a:prstGeom>
          <a:noFill/>
        </p:spPr>
      </p:pic>
      <p:pic>
        <p:nvPicPr>
          <p:cNvPr id="11267" name="Picture 3" descr="D:\ЕГОР\универ\ПАЛЕОНТОЛОГИЯ\Альбом\DSC02540.JPG"/>
          <p:cNvPicPr>
            <a:picLocks noChangeAspect="1" noChangeArrowheads="1"/>
          </p:cNvPicPr>
          <p:nvPr/>
        </p:nvPicPr>
        <p:blipFill>
          <a:blip r:embed="rId4" cstate="print"/>
          <a:srcRect l="23684" r="18455" b="38550"/>
          <a:stretch>
            <a:fillRect/>
          </a:stretch>
        </p:blipFill>
        <p:spPr bwMode="auto">
          <a:xfrm>
            <a:off x="4716016" y="2276872"/>
            <a:ext cx="3977863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8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Thamnopora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S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Tabulata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Lichenaria</a:t>
            </a:r>
            <a:endParaRPr lang="ru-RU" sz="2400" dirty="0" smtClean="0"/>
          </a:p>
          <a:p>
            <a:pPr algn="ctr"/>
            <a:r>
              <a:rPr lang="ru-RU" sz="2400" b="1" i="1" dirty="0" err="1" smtClean="0"/>
              <a:t>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D:\ЕГОР\универ\ПАЛЕОНТОЛОГИЯ\Альбом\DSC02542.JPG"/>
          <p:cNvPicPr>
            <a:picLocks noChangeAspect="1" noChangeArrowheads="1"/>
          </p:cNvPicPr>
          <p:nvPr/>
        </p:nvPicPr>
        <p:blipFill>
          <a:blip r:embed="rId3" cstate="print"/>
          <a:srcRect l="19685" r="21531" b="41010"/>
          <a:stretch>
            <a:fillRect/>
          </a:stretch>
        </p:blipFill>
        <p:spPr bwMode="auto">
          <a:xfrm>
            <a:off x="395536" y="2420888"/>
            <a:ext cx="3958538" cy="2979235"/>
          </a:xfrm>
          <a:prstGeom prst="rect">
            <a:avLst/>
          </a:prstGeom>
          <a:noFill/>
        </p:spPr>
      </p:pic>
      <p:pic>
        <p:nvPicPr>
          <p:cNvPr id="13315" name="Picture 3" descr="D:\ЕГОР\универ\ПАЛЕОНТОЛОГИЯ\Альбом\DSC02550.JPG"/>
          <p:cNvPicPr>
            <a:picLocks noChangeAspect="1" noChangeArrowheads="1"/>
          </p:cNvPicPr>
          <p:nvPr/>
        </p:nvPicPr>
        <p:blipFill>
          <a:blip r:embed="rId4" cstate="print"/>
          <a:srcRect l="3076" t="16404" r="30758" b="16404"/>
          <a:stretch>
            <a:fillRect/>
          </a:stretch>
        </p:blipFill>
        <p:spPr bwMode="auto">
          <a:xfrm>
            <a:off x="4716016" y="2420888"/>
            <a:ext cx="405703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4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Streptelasma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 – S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Cystiphyllum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D:\ЕГОР\универ\ПАЛЕОНТОЛОГИЯ\Альбом\DSC02580.JPG"/>
          <p:cNvPicPr>
            <a:picLocks noChangeAspect="1" noChangeArrowheads="1"/>
          </p:cNvPicPr>
          <p:nvPr/>
        </p:nvPicPr>
        <p:blipFill>
          <a:blip r:embed="rId3" cstate="print"/>
          <a:srcRect l="26452" r="14149" b="39698"/>
          <a:stretch>
            <a:fillRect/>
          </a:stretch>
        </p:blipFill>
        <p:spPr bwMode="auto">
          <a:xfrm>
            <a:off x="323528" y="2276872"/>
            <a:ext cx="4067693" cy="3096843"/>
          </a:xfrm>
          <a:prstGeom prst="rect">
            <a:avLst/>
          </a:prstGeom>
          <a:noFill/>
        </p:spPr>
      </p:pic>
      <p:pic>
        <p:nvPicPr>
          <p:cNvPr id="25603" name="Picture 3" descr="D:\ЕГОР\универ\ПАЛЕОНТОЛОГИЯ\Альбом\DSC02582.JPG"/>
          <p:cNvPicPr>
            <a:picLocks noChangeAspect="1" noChangeArrowheads="1"/>
          </p:cNvPicPr>
          <p:nvPr/>
        </p:nvPicPr>
        <p:blipFill>
          <a:blip r:embed="rId4" cstate="print"/>
          <a:srcRect l="22761" r="18455" b="41010"/>
          <a:stretch>
            <a:fillRect/>
          </a:stretch>
        </p:blipFill>
        <p:spPr bwMode="auto">
          <a:xfrm>
            <a:off x="4644008" y="2276872"/>
            <a:ext cx="4151792" cy="312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2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Neomphyma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S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r>
              <a:rPr lang="en-US" sz="2400" b="1" i="1" dirty="0" smtClean="0">
                <a:solidFill>
                  <a:schemeClr val="tx1"/>
                </a:solidFill>
              </a:rPr>
              <a:t> –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Tryplasma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</a:t>
            </a:r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D:\ЕГОР\универ\ПАЛЕОНТОЛОГИЯ\Альбом\DSC02574.JPG"/>
          <p:cNvPicPr>
            <a:picLocks noChangeAspect="1" noChangeArrowheads="1"/>
          </p:cNvPicPr>
          <p:nvPr/>
        </p:nvPicPr>
        <p:blipFill>
          <a:blip r:embed="rId3" cstate="print"/>
          <a:srcRect l="18455" r="18455" b="35269"/>
          <a:stretch>
            <a:fillRect/>
          </a:stretch>
        </p:blipFill>
        <p:spPr bwMode="auto">
          <a:xfrm>
            <a:off x="4788024" y="2420888"/>
            <a:ext cx="4023870" cy="3096344"/>
          </a:xfrm>
          <a:prstGeom prst="rect">
            <a:avLst/>
          </a:prstGeom>
          <a:noFill/>
        </p:spPr>
      </p:pic>
      <p:pic>
        <p:nvPicPr>
          <p:cNvPr id="20483" name="Picture 3" descr="D:\ЕГОР\универ\ПАЛЕОНТОЛОГИЯ\Альбом\DSC02585.JPG"/>
          <p:cNvPicPr>
            <a:picLocks noChangeAspect="1" noChangeArrowheads="1"/>
          </p:cNvPicPr>
          <p:nvPr/>
        </p:nvPicPr>
        <p:blipFill>
          <a:blip r:embed="rId4" cstate="print"/>
          <a:srcRect l="18455" r="18455" b="32808"/>
          <a:stretch>
            <a:fillRect/>
          </a:stretch>
        </p:blipFill>
        <p:spPr bwMode="auto">
          <a:xfrm>
            <a:off x="323528" y="2420888"/>
            <a:ext cx="4032448" cy="3105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Lonsdaleia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 – P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Dibunophyllum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D:\ЕГОР\универ\ПАЛЕОНТОЛОГИЯ\Альбом\DSC02575.JPG"/>
          <p:cNvPicPr>
            <a:picLocks noChangeAspect="1" noChangeArrowheads="1"/>
          </p:cNvPicPr>
          <p:nvPr/>
        </p:nvPicPr>
        <p:blipFill>
          <a:blip r:embed="rId3" cstate="print"/>
          <a:srcRect l="24606" r="21531" b="41010"/>
          <a:stretch>
            <a:fillRect/>
          </a:stretch>
        </p:blipFill>
        <p:spPr bwMode="auto">
          <a:xfrm>
            <a:off x="4860032" y="2204864"/>
            <a:ext cx="3857387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A135F5-2AAA-4C53-910B-B8F0D1AD76B5}"/>
</file>

<file path=customXml/itemProps2.xml><?xml version="1.0" encoding="utf-8"?>
<ds:datastoreItem xmlns:ds="http://schemas.openxmlformats.org/officeDocument/2006/customXml" ds:itemID="{5675AD9E-33D4-4E85-A762-D239D7589AD9}"/>
</file>

<file path=customXml/itemProps3.xml><?xml version="1.0" encoding="utf-8"?>
<ds:datastoreItem xmlns:ds="http://schemas.openxmlformats.org/officeDocument/2006/customXml" ds:itemID="{1BCD540C-037B-4C80-8426-294EF4F2406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177</Words>
  <Application>Microsoft Office PowerPoint</Application>
  <PresentationFormat>Экран (4:3)</PresentationFormat>
  <Paragraphs>71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6</cp:revision>
  <dcterms:created xsi:type="dcterms:W3CDTF">2016-02-10T07:58:24Z</dcterms:created>
  <dcterms:modified xsi:type="dcterms:W3CDTF">2016-03-16T07:02:26Z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