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3" r:id="rId2"/>
    <p:sldId id="287" r:id="rId3"/>
    <p:sldId id="288" r:id="rId4"/>
    <p:sldId id="289" r:id="rId5"/>
    <p:sldId id="29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80F59-DE6C-40D2-AF5E-51BEE24C23D8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87ACD-65C8-4972-8C25-CDED7AF3E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363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179512" y="188640"/>
            <a:ext cx="8712968" cy="132343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Учреждение образования </a:t>
            </a:r>
            <a:endParaRPr lang="ru-RU" sz="2000" dirty="0"/>
          </a:p>
          <a:p>
            <a:pPr algn="ctr"/>
            <a:r>
              <a:rPr lang="ru-RU" sz="2000" b="1" dirty="0"/>
              <a:t>«Гомельский государственный университет </a:t>
            </a:r>
            <a:endParaRPr lang="ru-RU" sz="2000" dirty="0"/>
          </a:p>
          <a:p>
            <a:pPr algn="ctr"/>
            <a:r>
              <a:rPr lang="ru-RU" sz="2000" b="1" dirty="0"/>
              <a:t>имени Франциска Скорины»</a:t>
            </a:r>
            <a:endParaRPr lang="ru-RU" sz="2000" dirty="0"/>
          </a:p>
          <a:p>
            <a:pPr algn="ctr"/>
            <a:r>
              <a:rPr lang="ru-RU" sz="2000" b="1" dirty="0"/>
              <a:t>Кафедра геологии и географии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79512" y="1988840"/>
            <a:ext cx="8712968" cy="353943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ФОТОКАТАЛОГ ПО ДИСЦИПЛИНЕ «ПАЛЕОНТОЛОГИЯ»</a:t>
            </a:r>
          </a:p>
          <a:p>
            <a:pPr algn="ctr"/>
            <a:r>
              <a:rPr lang="ru-RU" sz="3200" b="1" dirty="0" smtClean="0"/>
              <a:t>ЧАСТЬ </a:t>
            </a:r>
            <a:r>
              <a:rPr lang="en-US" sz="3200" b="1" dirty="0" smtClean="0"/>
              <a:t>VI</a:t>
            </a:r>
          </a:p>
          <a:p>
            <a:pPr algn="ctr"/>
            <a:r>
              <a:rPr lang="ru-RU" sz="3200" b="1" dirty="0" smtClean="0"/>
              <a:t>ТИП </a:t>
            </a:r>
            <a:r>
              <a:rPr lang="en-US" sz="3200" b="1" dirty="0"/>
              <a:t>ECHINODERMATA</a:t>
            </a:r>
            <a:endParaRPr lang="ru-RU" sz="3200" b="1" dirty="0"/>
          </a:p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smtClean="0"/>
              <a:t>CRINOIDEA</a:t>
            </a:r>
            <a:endParaRPr lang="ru-RU" sz="3200" b="1" i="1" dirty="0" smtClean="0"/>
          </a:p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smtClean="0"/>
              <a:t>CYSTOIDEA</a:t>
            </a:r>
            <a:endParaRPr lang="ru-RU" sz="3200" dirty="0" smtClean="0"/>
          </a:p>
          <a:p>
            <a:pPr algn="ctr"/>
            <a:r>
              <a:rPr lang="ru-RU" sz="3200" b="1" i="1" dirty="0" smtClean="0"/>
              <a:t>КЛАСС </a:t>
            </a:r>
            <a:r>
              <a:rPr lang="fr-FR" sz="3200" b="1" i="1" dirty="0" smtClean="0"/>
              <a:t>ASTEROZOA</a:t>
            </a:r>
            <a:endParaRPr lang="ru-RU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69472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Echinodermata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512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Cystoidea</a:t>
            </a:r>
            <a:r>
              <a:rPr lang="ru-RU" sz="3200" b="1" i="1" dirty="0" smtClean="0"/>
              <a:t> (морские пузыри)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2429508" y="5445224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err="1" smtClean="0"/>
              <a:t>р</a:t>
            </a:r>
            <a:r>
              <a:rPr lang="en-US" sz="2400" b="1" i="1" dirty="0" smtClean="0"/>
              <a:t>. </a:t>
            </a:r>
            <a:r>
              <a:rPr lang="en-US" sz="2400" b="1" i="1" dirty="0" err="1" smtClean="0"/>
              <a:t>Echinosphaerites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O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 descr="D:\ЕГОР\универ\ПАЛЕОНТОЛОГИЯ\Альбом\DSC02775.JPG"/>
          <p:cNvPicPr>
            <a:picLocks noChangeAspect="1" noChangeArrowheads="1"/>
          </p:cNvPicPr>
          <p:nvPr/>
        </p:nvPicPr>
        <p:blipFill>
          <a:blip r:embed="rId3" cstate="print"/>
          <a:srcRect l="23376" r="23376" b="41010"/>
          <a:stretch>
            <a:fillRect/>
          </a:stretch>
        </p:blipFill>
        <p:spPr bwMode="auto">
          <a:xfrm>
            <a:off x="2745214" y="2004904"/>
            <a:ext cx="3726596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509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Echinodermata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512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Crinoidea</a:t>
            </a:r>
            <a:r>
              <a:rPr lang="ru-RU" sz="3200" b="1" i="1" dirty="0" smtClean="0"/>
              <a:t> (морские лилии)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251520" y="5733256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err="1" smtClean="0"/>
              <a:t>р</a:t>
            </a:r>
            <a:r>
              <a:rPr lang="en-US" sz="2400" b="1" i="1" dirty="0" smtClean="0"/>
              <a:t>. </a:t>
            </a:r>
            <a:r>
              <a:rPr lang="en-US" sz="2400" b="1" i="1" dirty="0" err="1" smtClean="0"/>
              <a:t>Cupressocrinites</a:t>
            </a:r>
            <a:endParaRPr lang="ru-RU" sz="2400" dirty="0" smtClean="0"/>
          </a:p>
          <a:p>
            <a:pPr algn="ctr"/>
            <a:r>
              <a:rPr lang="en-US" sz="2400" b="1" i="1" dirty="0" err="1" smtClean="0"/>
              <a:t>D</a:t>
            </a:r>
            <a:r>
              <a:rPr lang="en-US" sz="2400" b="1" i="1" baseline="-25000" dirty="0" err="1" smtClean="0"/>
              <a:t>2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4788024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err="1" smtClean="0"/>
              <a:t>р</a:t>
            </a:r>
            <a:r>
              <a:rPr lang="fr-FR" sz="2400" b="1" i="1" dirty="0" smtClean="0"/>
              <a:t>. Squameocrinus</a:t>
            </a:r>
            <a:endParaRPr lang="ru-RU" sz="2400" dirty="0" smtClean="0"/>
          </a:p>
          <a:p>
            <a:pPr algn="ctr"/>
            <a:r>
              <a:rPr lang="fr-FR" sz="2400" b="1" i="1" dirty="0" smtClean="0"/>
              <a:t>O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D:\ЕГОР\универ\ПАЛЕОНТОЛОГИЯ\Альбом\DSC02770.JPG"/>
          <p:cNvPicPr>
            <a:picLocks noChangeAspect="1" noChangeArrowheads="1"/>
          </p:cNvPicPr>
          <p:nvPr/>
        </p:nvPicPr>
        <p:blipFill>
          <a:blip r:embed="rId3" cstate="print"/>
          <a:srcRect l="12303" r="12303" b="34449"/>
          <a:stretch>
            <a:fillRect/>
          </a:stretch>
        </p:blipFill>
        <p:spPr bwMode="auto">
          <a:xfrm>
            <a:off x="251520" y="1628800"/>
            <a:ext cx="2966585" cy="1934447"/>
          </a:xfrm>
          <a:prstGeom prst="rect">
            <a:avLst/>
          </a:prstGeom>
          <a:noFill/>
        </p:spPr>
      </p:pic>
      <p:pic>
        <p:nvPicPr>
          <p:cNvPr id="4099" name="Picture 3" descr="D:\ЕГОР\универ\ПАЛЕОНТОЛОГИЯ\Альбом\DSC02773.JPG"/>
          <p:cNvPicPr>
            <a:picLocks noChangeAspect="1" noChangeArrowheads="1"/>
          </p:cNvPicPr>
          <p:nvPr/>
        </p:nvPicPr>
        <p:blipFill>
          <a:blip r:embed="rId4" cstate="print"/>
          <a:srcRect l="12303" r="12303" b="41010"/>
          <a:stretch>
            <a:fillRect/>
          </a:stretch>
        </p:blipFill>
        <p:spPr bwMode="auto">
          <a:xfrm>
            <a:off x="4801237" y="2348880"/>
            <a:ext cx="4042235" cy="2520280"/>
          </a:xfrm>
          <a:prstGeom prst="rect">
            <a:avLst/>
          </a:prstGeom>
          <a:noFill/>
        </p:spPr>
      </p:pic>
      <p:pic>
        <p:nvPicPr>
          <p:cNvPr id="73730" name="Picture 2" descr="G:\палео\DSC02816.JPG"/>
          <p:cNvPicPr>
            <a:picLocks noChangeAspect="1" noChangeArrowheads="1"/>
          </p:cNvPicPr>
          <p:nvPr/>
        </p:nvPicPr>
        <p:blipFill>
          <a:blip r:embed="rId5" cstate="print"/>
          <a:srcRect l="9227" r="6152" b="12303"/>
          <a:stretch>
            <a:fillRect/>
          </a:stretch>
        </p:blipFill>
        <p:spPr bwMode="auto">
          <a:xfrm>
            <a:off x="1907704" y="3645024"/>
            <a:ext cx="2492334" cy="19371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686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Echinodermata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512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Crinoidea</a:t>
            </a:r>
            <a:r>
              <a:rPr lang="ru-RU" sz="3200" b="1" i="1" dirty="0" smtClean="0"/>
              <a:t> (морские лилии)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323528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fr-FR" sz="2400" b="1" i="1" dirty="0" smtClean="0"/>
              <a:t>p. Austinocrinus</a:t>
            </a:r>
            <a:endParaRPr lang="ru-RU" sz="2400" dirty="0" smtClean="0"/>
          </a:p>
          <a:p>
            <a:pPr algn="ctr"/>
            <a:r>
              <a:rPr lang="fr-FR" sz="2400" b="1" i="1" dirty="0" smtClean="0"/>
              <a:t>K</a:t>
            </a:r>
            <a:r>
              <a:rPr lang="fr-FR" sz="2400" b="1" i="1" baseline="-25000" dirty="0" smtClean="0"/>
              <a:t>2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4788024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fr-FR" sz="2400" b="1" i="1" dirty="0" smtClean="0"/>
              <a:t>p. Pentacrinus</a:t>
            </a:r>
            <a:endParaRPr lang="ru-RU" sz="2400" dirty="0" smtClean="0"/>
          </a:p>
          <a:p>
            <a:pPr algn="ctr"/>
            <a:r>
              <a:rPr lang="fr-FR" sz="2400" b="1" i="1" dirty="0" smtClean="0"/>
              <a:t>T - J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D:\ЕГОР\универ\ПАЛЕОНТОЛОГИЯ\Альбом\DSC02768.JPG"/>
          <p:cNvPicPr>
            <a:picLocks noChangeAspect="1" noChangeArrowheads="1"/>
          </p:cNvPicPr>
          <p:nvPr/>
        </p:nvPicPr>
        <p:blipFill>
          <a:blip r:embed="rId3" cstate="print"/>
          <a:srcRect l="18455" r="18455" b="49213"/>
          <a:stretch>
            <a:fillRect/>
          </a:stretch>
        </p:blipFill>
        <p:spPr bwMode="auto">
          <a:xfrm>
            <a:off x="323528" y="2348880"/>
            <a:ext cx="4174435" cy="2520280"/>
          </a:xfrm>
          <a:prstGeom prst="rect">
            <a:avLst/>
          </a:prstGeom>
          <a:noFill/>
        </p:spPr>
      </p:pic>
      <p:pic>
        <p:nvPicPr>
          <p:cNvPr id="3075" name="Picture 3" descr="D:\ЕГОР\универ\ПАЛЕОНТОЛОГИЯ\Альбом\DSC02769.JPG"/>
          <p:cNvPicPr>
            <a:picLocks noChangeAspect="1" noChangeArrowheads="1"/>
          </p:cNvPicPr>
          <p:nvPr/>
        </p:nvPicPr>
        <p:blipFill>
          <a:blip r:embed="rId4" cstate="print"/>
          <a:srcRect l="18455" r="18455" b="50279"/>
          <a:stretch>
            <a:fillRect/>
          </a:stretch>
        </p:blipFill>
        <p:spPr bwMode="auto">
          <a:xfrm>
            <a:off x="4860032" y="2348880"/>
            <a:ext cx="4129401" cy="25849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021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Echinodermata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512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fr-FR" sz="3200" b="1" i="1" dirty="0" smtClean="0"/>
              <a:t>Asterozoa (</a:t>
            </a:r>
            <a:r>
              <a:rPr lang="ru-RU" sz="3200" b="1" i="1" dirty="0" smtClean="0"/>
              <a:t>морские звёзды</a:t>
            </a:r>
            <a:r>
              <a:rPr lang="fr-FR" sz="3200" b="1" i="1" dirty="0" smtClean="0"/>
              <a:t>)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2627784" y="5517232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err="1" smtClean="0"/>
              <a:t>р</a:t>
            </a:r>
            <a:r>
              <a:rPr lang="fr-FR" sz="2400" b="1" i="1" dirty="0" smtClean="0"/>
              <a:t>. Bolboporites</a:t>
            </a:r>
            <a:endParaRPr lang="ru-RU" sz="2400" dirty="0" smtClean="0"/>
          </a:p>
          <a:p>
            <a:pPr algn="ctr"/>
            <a:r>
              <a:rPr lang="fr-FR" sz="2400" b="1" i="1" dirty="0" smtClean="0"/>
              <a:t>O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682" name="Picture 2" descr="G:\палео\DSC02813.JPG"/>
          <p:cNvPicPr>
            <a:picLocks noChangeAspect="1" noChangeArrowheads="1"/>
          </p:cNvPicPr>
          <p:nvPr/>
        </p:nvPicPr>
        <p:blipFill>
          <a:blip r:embed="rId3" cstate="print"/>
          <a:srcRect l="12303" t="16404" r="46137" b="8202"/>
          <a:stretch>
            <a:fillRect/>
          </a:stretch>
        </p:blipFill>
        <p:spPr bwMode="auto">
          <a:xfrm rot="5400000">
            <a:off x="3244448" y="1516192"/>
            <a:ext cx="3021221" cy="4110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033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2D96E53-A99E-42AA-AC06-2991D1E1190F}"/>
</file>

<file path=customXml/itemProps2.xml><?xml version="1.0" encoding="utf-8"?>
<ds:datastoreItem xmlns:ds="http://schemas.openxmlformats.org/officeDocument/2006/customXml" ds:itemID="{954C179F-B742-415B-B396-7F728570D247}"/>
</file>

<file path=customXml/itemProps3.xml><?xml version="1.0" encoding="utf-8"?>
<ds:datastoreItem xmlns:ds="http://schemas.openxmlformats.org/officeDocument/2006/customXml" ds:itemID="{C6F49E09-32FD-4330-8E27-3B1948A159D1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104</Words>
  <Application>Microsoft Office PowerPoint</Application>
  <PresentationFormat>Экран (4:3)</PresentationFormat>
  <Paragraphs>38</Paragraphs>
  <Slides>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Таня</cp:lastModifiedBy>
  <cp:revision>16</cp:revision>
  <dcterms:created xsi:type="dcterms:W3CDTF">2016-02-11T12:26:48Z</dcterms:created>
  <dcterms:modified xsi:type="dcterms:W3CDTF">2016-03-21T18:40:51Z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