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2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83" r:id="rId2"/>
    <p:sldId id="284" r:id="rId3"/>
    <p:sldId id="285" r:id="rId4"/>
    <p:sldId id="286" r:id="rId5"/>
    <p:sldId id="287" r:id="rId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9880F59-DE6C-40D2-AF5E-51BEE24C23D8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087ACD-65C8-4972-8C25-CDED7AF3E27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73632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16.03.2016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86408" y="2204864"/>
            <a:ext cx="8712968" cy="3046988"/>
          </a:xfrm>
          <a:prstGeom prst="rect">
            <a:avLst/>
          </a:prstGeom>
          <a:gradFill flip="none" rotWithShape="1">
            <a:gsLst>
              <a:gs pos="0">
                <a:schemeClr val="tx2">
                  <a:lumMod val="40000"/>
                  <a:lumOff val="60000"/>
                  <a:shade val="30000"/>
                  <a:satMod val="115000"/>
                </a:schemeClr>
              </a:gs>
              <a:gs pos="50000">
                <a:schemeClr val="tx2">
                  <a:lumMod val="40000"/>
                  <a:lumOff val="60000"/>
                  <a:shade val="67500"/>
                  <a:satMod val="115000"/>
                </a:schemeClr>
              </a:gs>
              <a:gs pos="100000">
                <a:schemeClr val="tx2">
                  <a:lumMod val="40000"/>
                  <a:lumOff val="60000"/>
                  <a:shade val="100000"/>
                  <a:satMod val="115000"/>
                </a:schemeClr>
              </a:gs>
            </a:gsLst>
            <a:lin ang="81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 smtClean="0"/>
              <a:t>VI</a:t>
            </a:r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BRACHIOPODA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INARTICULATA</a:t>
            </a:r>
            <a:endParaRPr lang="ru-RU" sz="3200" b="1" dirty="0" smtClean="0"/>
          </a:p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smtClean="0"/>
              <a:t>ARTICULATA</a:t>
            </a:r>
            <a:endParaRPr lang="ru-RU" sz="3200" b="1" i="1" dirty="0" smtClean="0"/>
          </a:p>
        </p:txBody>
      </p:sp>
    </p:spTree>
    <p:extLst>
      <p:ext uri="{BB962C8B-B14F-4D97-AF65-F5344CB8AC3E}">
        <p14:creationId xmlns:p14="http://schemas.microsoft.com/office/powerpoint/2010/main" val="26947213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Inarticulata</a:t>
            </a:r>
            <a:r>
              <a:rPr lang="ru-RU" sz="3200" b="1" i="1" dirty="0" smtClean="0"/>
              <a:t> </a:t>
            </a:r>
            <a:r>
              <a:rPr lang="en-US" sz="3200" b="1" i="1" dirty="0" smtClean="0"/>
              <a:t>(</a:t>
            </a:r>
            <a:r>
              <a:rPr lang="ru-RU" sz="3200" b="1" i="1" dirty="0" err="1" smtClean="0"/>
              <a:t>беззамковые</a:t>
            </a:r>
            <a:r>
              <a:rPr lang="en-US" sz="3200" b="1" i="1" dirty="0" smtClean="0"/>
              <a:t>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Kutorgina</a:t>
            </a:r>
            <a:endParaRPr lang="ru-RU" sz="2400" dirty="0" smtClean="0"/>
          </a:p>
          <a:p>
            <a:pPr algn="ctr"/>
            <a:r>
              <a:rPr lang="en-US" sz="2400" b="1" i="1" dirty="0" err="1" smtClean="0"/>
              <a:t>Є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Obolus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Є</a:t>
            </a:r>
            <a:r>
              <a:rPr lang="en-US" sz="2400" b="1" i="1" baseline="-25000" dirty="0" smtClean="0"/>
              <a:t> 2</a:t>
            </a:r>
            <a:r>
              <a:rPr lang="en-US" sz="2400" b="1" i="1" dirty="0" smtClean="0"/>
              <a:t> – </a:t>
            </a:r>
            <a:r>
              <a:rPr lang="en-US" sz="2400" b="1" i="1" dirty="0" err="1" smtClean="0"/>
              <a:t>O</a:t>
            </a:r>
            <a:r>
              <a:rPr lang="en-US" sz="2400" b="1" i="1" baseline="-25000" dirty="0" err="1" smtClean="0"/>
              <a:t>1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6386" name="Picture 2" descr="D:\ЕГОР\универ\ПАЛЕОНТОЛОГИЯ\Альбом\DSC02747.JPG"/>
          <p:cNvPicPr>
            <a:picLocks noChangeAspect="1" noChangeArrowheads="1"/>
          </p:cNvPicPr>
          <p:nvPr/>
        </p:nvPicPr>
        <p:blipFill>
          <a:blip r:embed="rId3" cstate="print"/>
          <a:srcRect l="24606" t="16404" r="36909" b="16404"/>
          <a:stretch>
            <a:fillRect/>
          </a:stretch>
        </p:blipFill>
        <p:spPr bwMode="auto">
          <a:xfrm rot="5400000">
            <a:off x="927012" y="1817404"/>
            <a:ext cx="2969496" cy="3888432"/>
          </a:xfrm>
          <a:prstGeom prst="rect">
            <a:avLst/>
          </a:prstGeom>
          <a:noFill/>
        </p:spPr>
      </p:pic>
      <p:pic>
        <p:nvPicPr>
          <p:cNvPr id="16387" name="Picture 3" descr="D:\ЕГОР\универ\ПАЛЕОНТОЛОГИЯ\Альбом\DSC02756.JPG"/>
          <p:cNvPicPr>
            <a:picLocks noChangeAspect="1" noChangeArrowheads="1"/>
          </p:cNvPicPr>
          <p:nvPr/>
        </p:nvPicPr>
        <p:blipFill>
          <a:blip r:embed="rId4" cstate="print"/>
          <a:srcRect l="24606" t="24606" r="36110" b="24278"/>
          <a:stretch>
            <a:fillRect/>
          </a:stretch>
        </p:blipFill>
        <p:spPr bwMode="auto">
          <a:xfrm rot="5400000">
            <a:off x="5400273" y="2312695"/>
            <a:ext cx="2965718" cy="289407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48090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Inarticulata</a:t>
            </a:r>
            <a:r>
              <a:rPr lang="ru-RU" sz="3200" b="1" i="1" dirty="0" smtClean="0"/>
              <a:t> </a:t>
            </a:r>
            <a:r>
              <a:rPr lang="en-US" sz="3200" b="1" i="1" dirty="0" smtClean="0"/>
              <a:t>(</a:t>
            </a:r>
            <a:r>
              <a:rPr lang="ru-RU" sz="3200" b="1" i="1" dirty="0" err="1" smtClean="0"/>
              <a:t>беззамковые</a:t>
            </a:r>
            <a:r>
              <a:rPr lang="en-US" sz="3200" b="1" i="1" dirty="0" smtClean="0"/>
              <a:t>)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699792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err="1" smtClean="0"/>
              <a:t>p.Crania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K-Q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5362" name="Picture 2" descr="D:\ЕГОР\универ\ПАЛЕОНТОЛОГИЯ\Альбом\DSC02746.JPG"/>
          <p:cNvPicPr>
            <a:picLocks noChangeAspect="1" noChangeArrowheads="1"/>
          </p:cNvPicPr>
          <p:nvPr/>
        </p:nvPicPr>
        <p:blipFill>
          <a:blip r:embed="rId3" cstate="print"/>
          <a:srcRect l="24606" t="24606" r="36909" b="24606"/>
          <a:stretch>
            <a:fillRect/>
          </a:stretch>
        </p:blipFill>
        <p:spPr bwMode="auto">
          <a:xfrm rot="5400000">
            <a:off x="2969229" y="1935427"/>
            <a:ext cx="3632523" cy="359533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13640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Porambonites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Orthis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O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7170" name="Picture 2" descr="D:\ЕГОР\универ\ПАЛЕОНТОЛОГИЯ\Альбом\DSC02734.JPG"/>
          <p:cNvPicPr>
            <a:picLocks noChangeAspect="1" noChangeArrowheads="1"/>
          </p:cNvPicPr>
          <p:nvPr/>
        </p:nvPicPr>
        <p:blipFill>
          <a:blip r:embed="rId3" cstate="print"/>
          <a:srcRect l="32111" t="20505" r="35679" b="57415"/>
          <a:stretch>
            <a:fillRect/>
          </a:stretch>
        </p:blipFill>
        <p:spPr bwMode="auto">
          <a:xfrm>
            <a:off x="323528" y="2492896"/>
            <a:ext cx="4213122" cy="2166068"/>
          </a:xfrm>
          <a:prstGeom prst="rect">
            <a:avLst/>
          </a:prstGeom>
          <a:noFill/>
        </p:spPr>
      </p:pic>
      <p:pic>
        <p:nvPicPr>
          <p:cNvPr id="7171" name="Picture 3" descr="D:\ЕГОР\универ\ПАЛЕОНТОЛОГИЯ\Альбом\DSC02755.JPG"/>
          <p:cNvPicPr>
            <a:picLocks noChangeAspect="1" noChangeArrowheads="1"/>
          </p:cNvPicPr>
          <p:nvPr/>
        </p:nvPicPr>
        <p:blipFill>
          <a:blip r:embed="rId4" cstate="print"/>
          <a:srcRect l="24606" t="12303" r="46137" b="16404"/>
          <a:stretch>
            <a:fillRect/>
          </a:stretch>
        </p:blipFill>
        <p:spPr bwMode="auto">
          <a:xfrm rot="5400000">
            <a:off x="5763678" y="1589249"/>
            <a:ext cx="2183927" cy="399122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96580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Brachiopoda</a:t>
            </a:r>
            <a:endParaRPr lang="ru-RU" sz="4000" dirty="0"/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Articulata</a:t>
            </a:r>
            <a:r>
              <a:rPr lang="ru-RU" sz="3200" b="1" i="1" dirty="0" smtClean="0"/>
              <a:t> (замковые)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4716016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Pentamerus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51520" y="5661248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en-US" sz="2400" b="1" i="1" dirty="0" smtClean="0"/>
              <a:t>p. </a:t>
            </a:r>
            <a:r>
              <a:rPr lang="en-US" sz="2400" b="1" i="1" dirty="0" err="1" smtClean="0"/>
              <a:t>Atrypa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S – D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1506" name="Picture 2" descr="D:\ЕГОР\универ\ПАЛЕОНТОЛОГИЯ\Альбом\DSC02760.JPG"/>
          <p:cNvPicPr>
            <a:picLocks noChangeAspect="1" noChangeArrowheads="1"/>
          </p:cNvPicPr>
          <p:nvPr/>
        </p:nvPicPr>
        <p:blipFill>
          <a:blip r:embed="rId3" cstate="print"/>
          <a:srcRect l="24606" t="24606" r="39985" b="24606"/>
          <a:stretch>
            <a:fillRect/>
          </a:stretch>
        </p:blipFill>
        <p:spPr bwMode="auto">
          <a:xfrm rot="5400000">
            <a:off x="738333" y="1934075"/>
            <a:ext cx="3346854" cy="3600400"/>
          </a:xfrm>
          <a:prstGeom prst="rect">
            <a:avLst/>
          </a:prstGeom>
          <a:noFill/>
        </p:spPr>
      </p:pic>
      <p:pic>
        <p:nvPicPr>
          <p:cNvPr id="21507" name="Picture 3" descr="D:\ЕГОР\универ\ПАЛЕОНТОЛОГИЯ\Альбом\DSC02762.JPG"/>
          <p:cNvPicPr>
            <a:picLocks noChangeAspect="1" noChangeArrowheads="1"/>
          </p:cNvPicPr>
          <p:nvPr/>
        </p:nvPicPr>
        <p:blipFill>
          <a:blip r:embed="rId4" cstate="print"/>
          <a:srcRect l="24606" t="24606" r="43061" b="20505"/>
          <a:stretch>
            <a:fillRect/>
          </a:stretch>
        </p:blipFill>
        <p:spPr bwMode="auto">
          <a:xfrm rot="5400000">
            <a:off x="5521871" y="1975073"/>
            <a:ext cx="2736305" cy="348392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508153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339899EB-A170-44E8-ABDD-EDD030674EA0}"/>
</file>

<file path=customXml/itemProps2.xml><?xml version="1.0" encoding="utf-8"?>
<ds:datastoreItem xmlns:ds="http://schemas.openxmlformats.org/officeDocument/2006/customXml" ds:itemID="{6A403608-FB27-4F0B-A23C-3C12B1CF525D}"/>
</file>

<file path=customXml/itemProps3.xml><?xml version="1.0" encoding="utf-8"?>
<ds:datastoreItem xmlns:ds="http://schemas.openxmlformats.org/officeDocument/2006/customXml" ds:itemID="{37FE7847-B5FB-4E4A-9A1F-20E3B116F3CC}"/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105</Words>
  <Application>Microsoft Office PowerPoint</Application>
  <PresentationFormat>Экран (4:3)</PresentationFormat>
  <Paragraphs>39</Paragraphs>
  <Slides>5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</vt:i4>
      </vt:variant>
    </vt:vector>
  </HeadingPairs>
  <TitlesOfParts>
    <vt:vector size="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comp</cp:lastModifiedBy>
  <cp:revision>6</cp:revision>
  <dcterms:created xsi:type="dcterms:W3CDTF">2016-02-11T12:26:48Z</dcterms:created>
  <dcterms:modified xsi:type="dcterms:W3CDTF">2016-03-16T07:20:30Z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