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333C3-37A2-421F-B251-C24B64190B3C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560E-698F-4B81-B1AC-235FF8885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3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36625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 smtClean="0"/>
              <a:t> IV</a:t>
            </a:r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ARTHROPODA</a:t>
            </a:r>
            <a:endParaRPr lang="ru-RU" sz="3200" b="1" dirty="0" smtClean="0"/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TRILOBITA</a:t>
            </a:r>
            <a:endParaRPr lang="ru-RU" sz="3200" b="1" i="1" dirty="0" smtClean="0"/>
          </a:p>
          <a:p>
            <a:pPr algn="ctr"/>
            <a:r>
              <a:rPr lang="ru-RU" sz="3200" b="1" i="1" dirty="0" smtClean="0"/>
              <a:t>И</a:t>
            </a:r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CRUSTACEA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711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Arthropoda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р</a:t>
            </a:r>
            <a:r>
              <a:rPr lang="en-US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Paradoxides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Є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 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80728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Trilobita</a:t>
            </a:r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D:\ЕГОР\универ\ПАЛЕОНТОЛОГИЯ\Альбом\DSC02522.JPG"/>
          <p:cNvPicPr>
            <a:picLocks noChangeAspect="1" noChangeArrowheads="1"/>
          </p:cNvPicPr>
          <p:nvPr/>
        </p:nvPicPr>
        <p:blipFill>
          <a:blip r:embed="rId3" cstate="print"/>
          <a:srcRect l="25162" t="5659" r="21775" b="35761"/>
          <a:stretch>
            <a:fillRect/>
          </a:stretch>
        </p:blipFill>
        <p:spPr bwMode="auto">
          <a:xfrm>
            <a:off x="395536" y="1988840"/>
            <a:ext cx="3947462" cy="3267963"/>
          </a:xfrm>
          <a:prstGeom prst="rect">
            <a:avLst/>
          </a:prstGeom>
          <a:noFill/>
        </p:spPr>
      </p:pic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4788024" y="5445224"/>
            <a:ext cx="4139952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Olenus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Є</a:t>
            </a:r>
            <a:r>
              <a:rPr lang="en-US" sz="2400" b="1" i="1" baseline="-25000" dirty="0" smtClean="0"/>
              <a:t> 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 descr="D:\ЕГОР\универ\ПАЛЕОНТОЛОГИЯ\Альбом\DSC02529.JPG"/>
          <p:cNvPicPr>
            <a:picLocks noChangeAspect="1" noChangeArrowheads="1"/>
          </p:cNvPicPr>
          <p:nvPr/>
        </p:nvPicPr>
        <p:blipFill>
          <a:blip r:embed="rId4" cstate="print"/>
          <a:srcRect r="22146" b="6562"/>
          <a:stretch>
            <a:fillRect/>
          </a:stretch>
        </p:blipFill>
        <p:spPr bwMode="auto">
          <a:xfrm rot="5400000">
            <a:off x="5269454" y="2083474"/>
            <a:ext cx="3336876" cy="3003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7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Arthropoda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Illaenus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O – S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80728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Trilobita</a:t>
            </a:r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4788024" y="5445224"/>
            <a:ext cx="4139952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Asaphus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O – S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 descr="D:\ЕГОР\универ\ПАЛЕОНТОЛОГИЯ\Альбом\DSC02531.JPG"/>
          <p:cNvPicPr>
            <a:picLocks noChangeAspect="1" noChangeArrowheads="1"/>
          </p:cNvPicPr>
          <p:nvPr/>
        </p:nvPicPr>
        <p:blipFill>
          <a:blip r:embed="rId3" cstate="print"/>
          <a:srcRect l="12303" t="24606" r="36909" b="24606"/>
          <a:stretch>
            <a:fillRect/>
          </a:stretch>
        </p:blipFill>
        <p:spPr bwMode="auto">
          <a:xfrm rot="5400000">
            <a:off x="5076062" y="2204858"/>
            <a:ext cx="3456372" cy="2592288"/>
          </a:xfrm>
          <a:prstGeom prst="rect">
            <a:avLst/>
          </a:prstGeom>
          <a:noFill/>
        </p:spPr>
      </p:pic>
      <p:pic>
        <p:nvPicPr>
          <p:cNvPr id="6148" name="Picture 4" descr="G:\123\DSC02533.JPG"/>
          <p:cNvPicPr>
            <a:picLocks noChangeAspect="1" noChangeArrowheads="1"/>
          </p:cNvPicPr>
          <p:nvPr/>
        </p:nvPicPr>
        <p:blipFill>
          <a:blip r:embed="rId4" cstate="print"/>
          <a:srcRect l="30758" r="24606" b="32808"/>
          <a:stretch>
            <a:fillRect/>
          </a:stretch>
        </p:blipFill>
        <p:spPr bwMode="auto">
          <a:xfrm>
            <a:off x="755576" y="1772816"/>
            <a:ext cx="3035991" cy="3427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110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Arthropoda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716016" y="5157192"/>
            <a:ext cx="4248472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Phillipsia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C – P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80728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Trilobita</a:t>
            </a:r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179512" y="5157192"/>
            <a:ext cx="4248472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Phacops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S – D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D:\ЕГОР\универ\ПАЛЕОНТОЛОГИЯ\Альбом\DSC02527.JPG"/>
          <p:cNvPicPr>
            <a:picLocks noChangeAspect="1" noChangeArrowheads="1"/>
          </p:cNvPicPr>
          <p:nvPr/>
        </p:nvPicPr>
        <p:blipFill>
          <a:blip r:embed="rId3" cstate="print"/>
          <a:srcRect l="18455" r="18455" b="31988"/>
          <a:stretch>
            <a:fillRect/>
          </a:stretch>
        </p:blipFill>
        <p:spPr bwMode="auto">
          <a:xfrm>
            <a:off x="395536" y="1844824"/>
            <a:ext cx="3888432" cy="3143757"/>
          </a:xfrm>
          <a:prstGeom prst="rect">
            <a:avLst/>
          </a:prstGeom>
          <a:noFill/>
        </p:spPr>
      </p:pic>
      <p:pic>
        <p:nvPicPr>
          <p:cNvPr id="5123" name="Picture 3" descr="D:\ЕГОР\универ\ПАЛЕОНТОЛОГИЯ\Альбом\DSC02532.JPG"/>
          <p:cNvPicPr>
            <a:picLocks noChangeAspect="1" noChangeArrowheads="1"/>
          </p:cNvPicPr>
          <p:nvPr/>
        </p:nvPicPr>
        <p:blipFill>
          <a:blip r:embed="rId4" cstate="print"/>
          <a:srcRect l="16240" r="20116" b="41585"/>
          <a:stretch>
            <a:fillRect/>
          </a:stretch>
        </p:blipFill>
        <p:spPr bwMode="auto">
          <a:xfrm>
            <a:off x="4788024" y="1988840"/>
            <a:ext cx="3970443" cy="273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11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Arthropoda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716016" y="5157192"/>
            <a:ext cx="4248472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Encrinurus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S</a:t>
            </a:r>
            <a:r>
              <a:rPr lang="en-US" sz="2400" b="1" i="1" baseline="-25000" dirty="0" err="1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80728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Trilobita</a:t>
            </a:r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179512" y="5157192"/>
            <a:ext cx="4248472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Olenoides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Є</a:t>
            </a:r>
            <a:r>
              <a:rPr lang="en-US" sz="2400" b="1" i="1" baseline="-25000" dirty="0" err="1" smtClean="0"/>
              <a:t>2</a:t>
            </a:r>
            <a:r>
              <a:rPr lang="en-US" sz="2400" b="1" i="1" baseline="-25000" dirty="0" smtClean="0"/>
              <a:t>-3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D:\ЕГОР\универ\ПАЛЕОНТОЛОГИЯ\Альбом\DSC02526.JPG"/>
          <p:cNvPicPr>
            <a:picLocks noChangeAspect="1" noChangeArrowheads="1"/>
          </p:cNvPicPr>
          <p:nvPr/>
        </p:nvPicPr>
        <p:blipFill>
          <a:blip r:embed="rId3" cstate="print"/>
          <a:srcRect l="24606" t="16404" r="24606" b="41010"/>
          <a:stretch>
            <a:fillRect/>
          </a:stretch>
        </p:blipFill>
        <p:spPr bwMode="auto">
          <a:xfrm>
            <a:off x="4716016" y="2204864"/>
            <a:ext cx="4122146" cy="2592288"/>
          </a:xfrm>
          <a:prstGeom prst="rect">
            <a:avLst/>
          </a:prstGeom>
          <a:noFill/>
        </p:spPr>
      </p:pic>
      <p:pic>
        <p:nvPicPr>
          <p:cNvPr id="4099" name="Picture 3" descr="D:\ЕГОР\универ\ПАЛЕОНТОЛОГИЯ\Альбом\DSC02528.JPG"/>
          <p:cNvPicPr>
            <a:picLocks noChangeAspect="1" noChangeArrowheads="1"/>
          </p:cNvPicPr>
          <p:nvPr/>
        </p:nvPicPr>
        <p:blipFill>
          <a:blip r:embed="rId4" cstate="print"/>
          <a:srcRect l="18455" r="15379" b="41010"/>
          <a:stretch>
            <a:fillRect/>
          </a:stretch>
        </p:blipFill>
        <p:spPr bwMode="auto">
          <a:xfrm>
            <a:off x="323528" y="2204864"/>
            <a:ext cx="3876896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5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Arthropoda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55776" y="5373216"/>
            <a:ext cx="446449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Megalaspis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О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1 </a:t>
            </a:r>
            <a:r>
              <a:rPr lang="en-US" sz="2400" b="1" i="1" dirty="0" smtClean="0">
                <a:solidFill>
                  <a:schemeClr val="tx1"/>
                </a:solidFill>
              </a:rPr>
              <a:t>– S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ЕГОР\универ\ПАЛЕОНТОЛОГИЯ\Альбом\DSC02519.JPG"/>
          <p:cNvPicPr>
            <a:picLocks noChangeAspect="1" noChangeArrowheads="1"/>
          </p:cNvPicPr>
          <p:nvPr/>
        </p:nvPicPr>
        <p:blipFill>
          <a:blip r:embed="rId3" cstate="print"/>
          <a:srcRect l="11459" t="4492" r="16851" b="28752"/>
          <a:stretch>
            <a:fillRect/>
          </a:stretch>
        </p:blipFill>
        <p:spPr bwMode="auto">
          <a:xfrm>
            <a:off x="2411760" y="1844824"/>
            <a:ext cx="4608512" cy="32183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980728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Trilobita</a:t>
            </a:r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315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788024" y="530120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Kirkbya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К</a:t>
            </a:r>
            <a:r>
              <a:rPr lang="en-US" sz="2400" b="1" i="1" dirty="0" smtClean="0">
                <a:solidFill>
                  <a:schemeClr val="tx1"/>
                </a:solidFill>
              </a:rPr>
              <a:t> – </a:t>
            </a:r>
            <a:r>
              <a:rPr lang="ru-RU" sz="2400" b="1" i="1" dirty="0" smtClean="0">
                <a:solidFill>
                  <a:schemeClr val="tx1"/>
                </a:solidFill>
              </a:rPr>
              <a:t>палеоген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ракушковые рачки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Crustacea</a:t>
            </a:r>
            <a:r>
              <a:rPr lang="ru-RU" sz="3200" b="1" i="1" dirty="0" smtClean="0"/>
              <a:t> (Ракообразные)</a:t>
            </a:r>
            <a:endParaRPr lang="ru-RU" sz="3200" dirty="0"/>
          </a:p>
        </p:txBody>
      </p:sp>
      <p:pic>
        <p:nvPicPr>
          <p:cNvPr id="2050" name="Picture 2" descr="G:\123\DSC02521.JPG"/>
          <p:cNvPicPr>
            <a:picLocks noChangeAspect="1" noChangeArrowheads="1"/>
          </p:cNvPicPr>
          <p:nvPr/>
        </p:nvPicPr>
        <p:blipFill>
          <a:blip r:embed="rId3" cstate="print"/>
          <a:srcRect l="12303" t="4921" r="21531" b="46506"/>
          <a:stretch>
            <a:fillRect/>
          </a:stretch>
        </p:blipFill>
        <p:spPr bwMode="auto">
          <a:xfrm>
            <a:off x="4716016" y="2420888"/>
            <a:ext cx="4032448" cy="2339267"/>
          </a:xfrm>
          <a:prstGeom prst="rect">
            <a:avLst/>
          </a:prstGeom>
          <a:noFill/>
        </p:spPr>
      </p:pic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95536" y="530120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Leperditia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S – D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D:\ЕГОР\универ\ПАЛЕОНТОЛОГИЯ\Альбом\DSC02524.JPG"/>
          <p:cNvPicPr>
            <a:picLocks noChangeAspect="1" noChangeArrowheads="1"/>
          </p:cNvPicPr>
          <p:nvPr/>
        </p:nvPicPr>
        <p:blipFill>
          <a:blip r:embed="rId4" cstate="print"/>
          <a:srcRect l="21531" r="21531" b="54626"/>
          <a:stretch>
            <a:fillRect/>
          </a:stretch>
        </p:blipFill>
        <p:spPr bwMode="auto">
          <a:xfrm>
            <a:off x="467544" y="2420888"/>
            <a:ext cx="4143137" cy="237626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Arthropoda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63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74C1D6-7079-4C33-BC11-A950935209FE}"/>
</file>

<file path=customXml/itemProps2.xml><?xml version="1.0" encoding="utf-8"?>
<ds:datastoreItem xmlns:ds="http://schemas.openxmlformats.org/officeDocument/2006/customXml" ds:itemID="{65D957E3-B210-417E-81D4-DBC431D135DF}"/>
</file>

<file path=customXml/itemProps3.xml><?xml version="1.0" encoding="utf-8"?>
<ds:datastoreItem xmlns:ds="http://schemas.openxmlformats.org/officeDocument/2006/customXml" ds:itemID="{E4A0F51B-57B1-4A8B-86BE-3B78BC5C67DA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144</Words>
  <Application>Microsoft Office PowerPoint</Application>
  <PresentationFormat>Экран (4:3)</PresentationFormat>
  <Paragraphs>57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Таня</cp:lastModifiedBy>
  <cp:revision>4</cp:revision>
  <dcterms:created xsi:type="dcterms:W3CDTF">2016-02-11T08:38:59Z</dcterms:created>
  <dcterms:modified xsi:type="dcterms:W3CDTF">2016-03-21T18:37:40Z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