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0" r:id="rId4"/>
    <p:sldId id="257" r:id="rId5"/>
    <p:sldId id="287" r:id="rId6"/>
    <p:sldId id="258" r:id="rId7"/>
    <p:sldId id="259" r:id="rId8"/>
    <p:sldId id="261" r:id="rId9"/>
    <p:sldId id="260" r:id="rId10"/>
    <p:sldId id="262" r:id="rId11"/>
    <p:sldId id="263" r:id="rId12"/>
    <p:sldId id="265" r:id="rId13"/>
    <p:sldId id="266" r:id="rId14"/>
    <p:sldId id="269" r:id="rId15"/>
    <p:sldId id="270" r:id="rId16"/>
    <p:sldId id="273" r:id="rId17"/>
    <p:sldId id="286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13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86000"/>
              </a:schemeClr>
            </a:gs>
            <a:gs pos="13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7BB145C-971A-4DB1-BD6C-3B50FAA544E1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1D919CF-25ED-492A-BACE-BBAED14906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96944" cy="170216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5400" b="1" dirty="0" smtClean="0">
                <a:solidFill>
                  <a:srgbClr val="000000"/>
                </a:solidFill>
                <a:latin typeface="Tahoma"/>
                <a:ea typeface="Times New Roman"/>
                <a:cs typeface="Times New Roman"/>
              </a:rPr>
              <a:t>История развития Земли в кайнозое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4231123" cy="1456192"/>
          </a:xfrm>
        </p:spPr>
        <p:txBody>
          <a:bodyPr>
            <a:normAutofit fontScale="47500" lnSpcReduction="2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Выполнил студент 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группы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ГР-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3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Мерекин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Елисей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3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Руководитель: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Ст. преподаватель Мележ Т.А</a:t>
            </a:r>
            <a:r>
              <a:rPr lang="ru-RU" sz="1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9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55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Неогеновый период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8455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Неоген </a:t>
            </a:r>
            <a:r>
              <a:rPr lang="ru-RU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второй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период кайнозойской эры. Начался 23,03 млн лет назад, закончился 2,588 миллиона лет назад. Продолжался, таким образом, около 20 миллионов лет. Делится на две эпохи — миоцен и плиоцен. Эти эпохи выделил в 1833 году английский геолог Чарльз Лайель, а название «неогеновая система (период)» предложил в 1853 австрийский геолог М.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Гёрнес.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4320480" cy="34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620688"/>
            <a:ext cx="826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Миоценовая эпоха ( 23,03 – 5,333 млн. л. н.)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50567" cy="4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65229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Млекопитающие мигрировали с материка на материк по сухопутным мостам, что резко ускорило эволюционные процессы. Слоны из Африки перебрались в Евразию, а кошки, жирафы, свиньи и буйволы двигались в обратном направлении. Внутриматериковые области становились все холоднее и засушливее, и в них все больше распространялись степи.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6" y="2042557"/>
            <a:ext cx="7666308" cy="435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0698" y="6206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Плиоценовая эпоха ( 5,333 – 2,588 млн. л. н.)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7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030" y="548680"/>
            <a:ext cx="8652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/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Травоядные копытные млекопитающие продолжали бурно размножаться и эволюционировать. Ближе к концу периода сухопутный мост связал Южную и Северную Америку, что привело к грандиозному "обмену" животными между двумя материками. Полагают, что обострившаяся межвидовая конкуренция вызвала вымирание многих древних животных. </a:t>
            </a:r>
            <a:endParaRPr lang="ru-RU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9" y="2038584"/>
            <a:ext cx="8080392" cy="42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6535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Полезные ископаемые кайнозойской эры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/>
            <a:r>
              <a:rPr lang="ru-RU" dirty="0">
                <a:latin typeface="Arial" pitchFamily="34" charset="0"/>
                <a:cs typeface="Arial" pitchFamily="34" charset="0"/>
              </a:rPr>
              <a:t>К кайнозойским отложениям приурочено около 25% всех известных запасов нефти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газа.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62473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76428"/>
            <a:ext cx="2226784" cy="1871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2" y="553254"/>
            <a:ext cx="2226784" cy="1871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3254"/>
            <a:ext cx="2226784" cy="1916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84" y="553274"/>
            <a:ext cx="2226784" cy="1916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82" y="3676428"/>
            <a:ext cx="2226784" cy="1871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84" y="3676428"/>
            <a:ext cx="2226784" cy="1871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26369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каменный уголь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584" y="26369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бурый уголь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5982" y="26369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марганцевая руда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57350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бокситы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3584" y="57350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самородная сера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982" y="5735012"/>
            <a:ext cx="222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фосфорит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Итоги кайнозойской эры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66,0 млн. лет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события эры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4320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Расцвет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покрытосеменных растений, насекомых, птиц, млекопитающих. Уже в середине кайнозоя имеются почти все основные группы представителей всех царств живой природы. У покрытосеменных растений образуются такие жизненные формы, как травы и кустарники.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основные типы природных биогеоценозов.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3200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этой эре континенты приобрели своё современное очертание. Австралия и Новая Гвинея отделились от Гондваны, двинулись к северу и, в конечном итоге, приблизились к Юго-Восточной Азии. Антарктида заняла своё нынешнее положение в районе южного полюса, Атлантический океан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расширяться, и в конце эры Южная Америка примкнула к Северной Америке.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4320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человекоподобные существа.</a:t>
            </a:r>
          </a:p>
          <a:p>
            <a:pPr marL="342900" indent="4320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Произошло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значительной доли рудных полезных ископаемых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каустобиолитов.</a:t>
            </a:r>
          </a:p>
        </p:txBody>
      </p:sp>
    </p:spTree>
    <p:extLst>
      <p:ext uri="{BB962C8B-B14F-4D97-AF65-F5344CB8AC3E}">
        <p14:creationId xmlns:p14="http://schemas.microsoft.com/office/powerpoint/2010/main" val="32351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04864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sz="8000" dirty="0" smtClean="0"/>
              <a:t>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227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8352928" cy="143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Кайнозойская эра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— текущая эра геологической истории Земли. Началась 66,0 миллионов лет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назад и продолжается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до сих пор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Граница между Мезозойской и Кайнозойской эрой проведена по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массовому вымиранию видов в конце мелового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периода.</a:t>
            </a:r>
          </a:p>
          <a:p>
            <a:pPr indent="4320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Название предложено английским геологом Дж. Филлипсом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1861 и может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быть дословно истолковано как «новая жизнь».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32000"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indent="432000" algn="just"/>
            <a:r>
              <a:rPr lang="ru-RU" b="1" dirty="0">
                <a:latin typeface="Arial" pitchFamily="34" charset="0"/>
                <a:cs typeface="Arial" pitchFamily="34" charset="0"/>
              </a:rPr>
              <a:t>Кайнозойская эра</a:t>
            </a:r>
            <a:r>
              <a:rPr lang="ru-RU" dirty="0">
                <a:latin typeface="Arial" pitchFamily="34" charset="0"/>
                <a:cs typeface="Arial" pitchFamily="34" charset="0"/>
              </a:rPr>
              <a:t> делится на три периода: палеоген, неоген и четвертичный период (антропоген). В XIX—XX вв. кайнозой делили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третичный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и четвертичный периоды. С 2004 года понятие «третичный период»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устарело и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современной геохронологической шкале 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нет. </a:t>
            </a:r>
            <a:r>
              <a:rPr lang="ru-RU" dirty="0">
                <a:latin typeface="Arial" pitchFamily="34" charset="0"/>
                <a:cs typeface="Arial" pitchFamily="34" charset="0"/>
              </a:rPr>
              <a:t>Он включал современные палеоген и неоген.</a:t>
            </a:r>
          </a:p>
        </p:txBody>
      </p:sp>
    </p:spTree>
    <p:extLst>
      <p:ext uri="{BB962C8B-B14F-4D97-AF65-F5344CB8AC3E}">
        <p14:creationId xmlns:p14="http://schemas.microsoft.com/office/powerpoint/2010/main" val="39878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Палеогеновый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период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2192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Палеоген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первый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период кайнозоя. Начался 66,0 млн лет назад, закончился 23,03 млн лет назад. Продолжался, таким образом, около 43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млн лет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Палеоген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делят на три эпохи: палеоцен продолжительностью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dirty="0">
                <a:latin typeface="Arial" pitchFamily="34" charset="0"/>
                <a:cs typeface="Arial" pitchFamily="34" charset="0"/>
              </a:rPr>
              <a:t>млн лет, эоцен продолжительностью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22,9 </a:t>
            </a:r>
            <a:r>
              <a:rPr lang="ru-RU" dirty="0">
                <a:latin typeface="Arial" pitchFamily="34" charset="0"/>
                <a:cs typeface="Arial" pitchFamily="34" charset="0"/>
              </a:rPr>
              <a:t>млн лет и олигоцен продолжительность 10,9 млн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32048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2" y="1556792"/>
            <a:ext cx="7920880" cy="471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702" y="57336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Палеоценовая эпоха (66,0 – 56,6 млн. л . н.)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97582"/>
            <a:ext cx="86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 На суше начинался век млекопитающих. Появились грызуны и насекомоядные, "планирующие" млекопитающие и ранние приматы. Были среди них и крупные животные, как хищные, так и травоядные.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456537" cy="4392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90794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Миацид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4978" y="54868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Эоценовая эпоха (56,0 - 33,9 млн. л. н.)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Важным событием эоцена было появление многих современных отрядов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млекопитающих.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суше появились предки нынешних слонов, лошадей, коров,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носорогов, оленей и прочих крупных травоядных.</a:t>
            </a:r>
          </a:p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Эпоха эоцена характеризуется развитием тропической растительности. Во многих частях света произрастали леса с пышной растительностью, в умеренных широтах росли пальмы.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1"/>
            <a:ext cx="7200800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Олигоценовая эпоха ( 33,9 – 23,03 млн. л. н.)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>
                <a:latin typeface="Arial" pitchFamily="34" charset="0"/>
                <a:cs typeface="Arial" pitchFamily="34" charset="0"/>
              </a:rPr>
              <a:t>Среди млекопитающих продолжают появляться гигантские травоядные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кровожадные хищники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. Тропические леса уменьшились в размерах и начали уступать место лесам умеренного пояса, появились и обширные степи. Быстро распространялись новые травы, развивались новые виды травоядных животных.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00800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7018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Индрикотерии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25A9D83-9E3C-4B6C-A870-700BDB05B2FE}"/>
</file>

<file path=customXml/itemProps2.xml><?xml version="1.0" encoding="utf-8"?>
<ds:datastoreItem xmlns:ds="http://schemas.openxmlformats.org/officeDocument/2006/customXml" ds:itemID="{B174E38D-A97A-47AA-BDA7-661A73D96550}"/>
</file>

<file path=customXml/itemProps3.xml><?xml version="1.0" encoding="utf-8"?>
<ds:datastoreItem xmlns:ds="http://schemas.openxmlformats.org/officeDocument/2006/customXml" ds:itemID="{91F47241-3CF8-402A-8445-95B64E990FD1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830</TotalTime>
  <Words>697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История развития Земли в кайнозое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кайнозойской эры</vt:lpstr>
      <vt:lpstr>Презентация PowerPoint</vt:lpstr>
    </vt:vector>
  </TitlesOfParts>
  <Company>ТЮД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Архейская эра</dc:title>
  <dc:creator>ТЮД</dc:creator>
  <cp:lastModifiedBy>Татьяна</cp:lastModifiedBy>
  <cp:revision>56</cp:revision>
  <dcterms:created xsi:type="dcterms:W3CDTF">2013-11-20T19:09:06Z</dcterms:created>
  <dcterms:modified xsi:type="dcterms:W3CDTF">2015-12-05T19:57:51Z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