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8" r:id="rId3"/>
    <p:sldId id="259" r:id="rId4"/>
    <p:sldId id="257" r:id="rId5"/>
    <p:sldId id="266" r:id="rId6"/>
    <p:sldId id="261" r:id="rId7"/>
    <p:sldId id="262" r:id="rId8"/>
    <p:sldId id="263" r:id="rId9"/>
    <p:sldId id="260" r:id="rId10"/>
    <p:sldId id="267" r:id="rId11"/>
    <p:sldId id="268" r:id="rId12"/>
    <p:sldId id="269" r:id="rId13"/>
    <p:sldId id="270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38" autoAdjust="0"/>
  </p:normalViewPr>
  <p:slideViewPr>
    <p:cSldViewPr>
      <p:cViewPr varScale="1">
        <p:scale>
          <a:sx n="70" d="100"/>
          <a:sy n="70" d="100"/>
        </p:scale>
        <p:origin x="-8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335E6-2E01-45D8-BDE8-24C7A27A9BD0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23311-3923-4A6C-948B-D6522CE72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23311-3923-4A6C-948B-D6522CE72A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9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6048672" cy="1750118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Республики Беларусь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ГГУ имени Ф. Скорины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геолого-географический факультет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кафедра геологии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географии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89240"/>
            <a:ext cx="4655297" cy="70602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Мележ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Т. А.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Рабенок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Н. В.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780928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Общая характеристика четвертичной системы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93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094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Руководящие организмы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352444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effectLst/>
                <a:latin typeface="Times New Roman" pitchFamily="18" charset="0"/>
                <a:cs typeface="Times New Roman" pitchFamily="18" charset="0"/>
              </a:rPr>
              <a:t>Для стратиграфии морских отложений четвертичной системы наиболее важны фораминиферы, радиолярии, диатомовые водоросли, брюхоногие моллюски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icroscopy-uk.org.uk/micropolitan/marine/foram/Foram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60960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0780" y="5978876"/>
            <a:ext cx="3369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Ф</a:t>
            </a:r>
            <a:r>
              <a:rPr lang="ru-RU" sz="3200" b="1" dirty="0" smtClean="0"/>
              <a:t>ораминиферы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050125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originals/84/2b/1e/842b1e762c94e43cd1188d267a9c6a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4526" y="5983114"/>
            <a:ext cx="2630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Р</a:t>
            </a:r>
            <a:r>
              <a:rPr lang="ru-RU" sz="3200" b="1" dirty="0" smtClean="0"/>
              <a:t>адиолярии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890241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L7F5q55NrFU/UMoBD8vyaSI/AAAAAAAAiNY/G7-zOZ2hdLg/s400/Dawn-of-lif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8276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54570" y="5652537"/>
            <a:ext cx="4872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Диатомовые водоросли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555740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c.iv-edu.ru/dlrstore/3e89b289-cc32-43f5-baf8-71102b6634e3/Gastrop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7387"/>
            <a:ext cx="7514436" cy="563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6113214"/>
            <a:ext cx="4738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Брюхоногие моллюски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910543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1844824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59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764704"/>
            <a:ext cx="5184575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Название «четвертичные породы» было предложено в 60-х годах </a:t>
            </a:r>
            <a:r>
              <a:rPr lang="en-US" sz="1800" dirty="0" smtClean="0">
                <a:effectLst/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в. Итальянским учёным Джованни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Ардуино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для обозначения новейших образований Северной Италии – наносов р. По и её притоков.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А. П. Павлов в 1922 г. Предложил именовать четвертичный период «антропогеном», подчеркивая тем самым появление и развитие человека в этом временном отрезке.  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9" y="3789040"/>
            <a:ext cx="269692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9" y="217186"/>
            <a:ext cx="2558666" cy="327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0631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094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Общая характеристика четвертичной системы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4896544" cy="5293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Плейстоцен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(1,8 млн лет назад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 — 11,7 тыс. лет назад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 — время великих оледенений. В этой геологической эпохе суровые ледниковые эпохи чередовались с относительно тёплыми </a:t>
            </a:r>
            <a:r>
              <a:rPr lang="ru-RU" sz="1800" dirty="0" err="1">
                <a:effectLst/>
                <a:latin typeface="Times New Roman" pitchFamily="18" charset="0"/>
                <a:cs typeface="Times New Roman" pitchFamily="18" charset="0"/>
              </a:rPr>
              <a:t>межледниковьями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Голоцен (начался 11,7 тыс. лет назад и продолжается до сих пор) — типичная межледниковая эпоха с относительно стабильным климатом. Начало голоцена характеризуется вымиранием большого количества видов животных, а середина — становлением человеческой цивилизации и началом её технического развития. 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910" y="1124744"/>
            <a:ext cx="288635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56" y="3933056"/>
            <a:ext cx="293226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364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9"/>
            <a:ext cx="4562044" cy="641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8165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09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Четвертичные оледенения на территории Беларуси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97560"/>
            <a:ext cx="4896544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Сожское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оледенение перекрывало большую часть Беларуси, кроме Полесья. Ледник в центре Беларуси оставил отложения самой большой мощности. </a:t>
            </a:r>
          </a:p>
          <a:p>
            <a:pPr marL="0" indent="0">
              <a:buNone/>
            </a:pP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Последнее, </a:t>
            </a:r>
            <a:r>
              <a:rPr lang="ru-RU" sz="1800" dirty="0" err="1" smtClean="0">
                <a:effectLst/>
                <a:latin typeface="Times New Roman" pitchFamily="18" charset="0"/>
                <a:cs typeface="Times New Roman" pitchFamily="18" charset="0"/>
              </a:rPr>
              <a:t>поозерское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 оледенение наблюдалось только в северной части Беларуси. С этим оледенением связано формирование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рельефа северной части республики.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34" y="4624961"/>
            <a:ext cx="2891745" cy="203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434" y="2420888"/>
            <a:ext cx="2891745" cy="203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94" y="835003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Первые два оледенения,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наревское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березинское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покрывали большую часть Беларуси, кроме южных районов. Они наступали со Скандинавского полуострова. Самым мощным было днепровское оледенение, которое продолжалось около 70 тыс. лет. Днепровский ледник покрывал всю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территорию Беларуси.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771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094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Климат четвертичной системы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4896544" cy="529364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В течение четвертичного периода наиболее ярко выразилась ритмичность изменений климата, которые носили глобальный характер. Они приводили к периодическому смещению климатических поясов, и их миграция даже за сравнительно короткий промежуток времени составляла 1000—2000 км.</a:t>
            </a:r>
          </a:p>
          <a:p>
            <a:pPr marL="0" indent="0">
              <a:buNone/>
            </a:pP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800" dirty="0" err="1">
                <a:effectLst/>
                <a:latin typeface="Times New Roman" pitchFamily="18" charset="0"/>
                <a:cs typeface="Times New Roman" pitchFamily="18" charset="0"/>
              </a:rPr>
              <a:t>межледниковья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до ледникового периода среднегодовые температуры поверхностных экваториальных вод изменялись на 6—10°. Амплитуда климатических изменений нарастала по мере движения от экватора к полюсам и от морских районов к континентальным. Причем если в областях с морским типом климата происходили колебания в температурном режиме, то во внутриконтинентальных районах изменялась влажность. </a:t>
            </a:r>
            <a:endParaRPr lang="ru-RU" sz="1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Последнее </a:t>
            </a:r>
            <a:r>
              <a:rPr lang="ru-RU" sz="1800" dirty="0" err="1">
                <a:effectLst/>
                <a:latin typeface="Times New Roman" pitchFamily="18" charset="0"/>
                <a:cs typeface="Times New Roman" pitchFamily="18" charset="0"/>
              </a:rPr>
              <a:t>вюрмское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 оледенение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закончилось около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14 тыс. лет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назад и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наступило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потепление климата.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038453" cy="25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959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094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Флора четвертичной системы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424936" cy="18372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effectLst/>
              </a:rPr>
              <a:t>В четвертичной системе </a:t>
            </a:r>
            <a:r>
              <a:rPr lang="ru-RU" sz="1800" dirty="0">
                <a:effectLst/>
              </a:rPr>
              <a:t>в значительной степени обеднялись таежные ландшафты, главным образом за счет исчезновения теплолюбивых элементов. В составе хвойно-широколиственных и лиственных лесов стали преобладать более холоднолюбивые элементы. В межледниковые эпохи изменения в растительном покрове осуществлялись за счет расширения ареала теплолюбивых флор</a:t>
            </a:r>
            <a:r>
              <a:rPr lang="ru-RU" sz="1800" dirty="0" smtClean="0">
                <a:effectLst/>
              </a:rPr>
              <a:t>.</a:t>
            </a:r>
            <a:r>
              <a:rPr lang="ru-RU" sz="1800" dirty="0">
                <a:effectLst/>
              </a:rPr>
              <a:t> Растения - клен, береза, ель, дуб</a:t>
            </a:r>
            <a:r>
              <a:rPr lang="ru-RU" sz="1800" dirty="0" smtClean="0">
                <a:effectLst/>
              </a:rPr>
              <a:t>,</a:t>
            </a:r>
            <a:r>
              <a:rPr lang="ru-RU" sz="1800" dirty="0">
                <a:effectLst/>
              </a:rPr>
              <a:t> рододендроны, инжир, </a:t>
            </a:r>
            <a:r>
              <a:rPr lang="ru-RU" sz="1800" dirty="0" smtClean="0">
                <a:effectLst/>
              </a:rPr>
              <a:t>самшит. Тропическая </a:t>
            </a:r>
            <a:r>
              <a:rPr lang="ru-RU" sz="1800" dirty="0">
                <a:effectLst/>
              </a:rPr>
              <a:t>растительность не отличается от современной.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836" y="2852936"/>
            <a:ext cx="3682611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3574154" cy="237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5911" y="536695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Самшит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3883" y="5327589"/>
            <a:ext cx="15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Рододендрон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959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094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Фауна четвертичной системы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26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В Западной Европе жили бегемоты, носороги, лошади, слоны, высотой до 4 м, населяли 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Францию. Самым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большим хищником был пещерный медведь, на треть крупнее современных.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Тундры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и степи Евразии и Северной Америки населял мамонт, высотой 3,5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м,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с большим горбом с запасами жира. </a:t>
            </a: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Южнее тундры жили пещерные 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львы на треть крупнее обыкновенных, с густой шерстью и длинной лохматой гривой. Встречались пещерные гиены, крупнее современных вдвое. На юге Европы обитали бегемоты, в горах бараны и козлы.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74624"/>
            <a:ext cx="2448272" cy="198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0" y="3217699"/>
            <a:ext cx="2808312" cy="190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6742" y="5132378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Пещерный лев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17094" y="5197400"/>
            <a:ext cx="210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Пещерный медведь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2520280" cy="337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9737" y="6230631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мамонт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959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6094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Полезные ископаемые четвертичной системы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2053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effectLst/>
                <a:latin typeface="Times New Roman" pitchFamily="18" charset="0"/>
                <a:cs typeface="Times New Roman" pitchFamily="18" charset="0"/>
              </a:rPr>
              <a:t>Полезные ископаемые, которые приурочены к четвертичным отложениям, можно разделить на несколько генетических групп. Это разнообразные россыпи, руды осадочного происхождения, нерудные полезные ископаемые, горючие ископаемые, а также подземные воды и лёд. Среди россыпей наиболее важны золото, платина, алмазы, ильменит, циркон, рутил. Из нерудных полезных ископаемых наибольшее значение имеют стекольные и формовочные пески, сера, лигнит и торф. 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2573710" cy="188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88141"/>
            <a:ext cx="2880320" cy="233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01320"/>
            <a:ext cx="2660077" cy="199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1221" y="5555365"/>
            <a:ext cx="92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Циркон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0005" y="5144002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Рутил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7515" y="5031229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Лигнит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959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31D469-A127-4ACC-8191-8DB3FF6D79C7}"/>
</file>

<file path=customXml/itemProps2.xml><?xml version="1.0" encoding="utf-8"?>
<ds:datastoreItem xmlns:ds="http://schemas.openxmlformats.org/officeDocument/2006/customXml" ds:itemID="{2DEB5580-1C6B-48BB-A12D-C32BA6525B2B}"/>
</file>

<file path=customXml/itemProps3.xml><?xml version="1.0" encoding="utf-8"?>
<ds:datastoreItem xmlns:ds="http://schemas.openxmlformats.org/officeDocument/2006/customXml" ds:itemID="{CBF8C940-72A6-4A00-BF2A-9639E04F9257}"/>
</file>

<file path=docProps/app.xml><?xml version="1.0" encoding="utf-8"?>
<Properties xmlns="http://schemas.openxmlformats.org/officeDocument/2006/extended-properties" xmlns:vt="http://schemas.openxmlformats.org/officeDocument/2006/docPropsVTypes">
  <Template>Порядок</Template>
  <TotalTime>398</TotalTime>
  <Words>482</Words>
  <Application>Microsoft Office PowerPoint</Application>
  <PresentationFormat>Экран (4:3)</PresentationFormat>
  <Paragraphs>49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Kilter</vt:lpstr>
      <vt:lpstr>Министерство образования Республики Беларусь ГГУ имени Ф. Скорины  геолого-географический факультет кафедра геологии и географии</vt:lpstr>
      <vt:lpstr>Презентация PowerPoint</vt:lpstr>
      <vt:lpstr>Общая характеристика четвертичной системы</vt:lpstr>
      <vt:lpstr>Презентация PowerPoint</vt:lpstr>
      <vt:lpstr>Четвертичные оледенения на территории Беларуси</vt:lpstr>
      <vt:lpstr>Климат четвертичной системы</vt:lpstr>
      <vt:lpstr>Флора четвертичной системы</vt:lpstr>
      <vt:lpstr>Фауна четвертичной системы</vt:lpstr>
      <vt:lpstr>Полезные ископаемые четвертичной системы</vt:lpstr>
      <vt:lpstr>Руководящие организмы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29</cp:revision>
  <dcterms:created xsi:type="dcterms:W3CDTF">2015-04-21T14:37:15Z</dcterms:created>
  <dcterms:modified xsi:type="dcterms:W3CDTF">2015-12-05T19:18:41Z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