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56" r:id="rId2"/>
    <p:sldId id="268" r:id="rId3"/>
    <p:sldId id="26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750" autoAdjust="0"/>
  </p:normalViewPr>
  <p:slideViewPr>
    <p:cSldViewPr>
      <p:cViewPr varScale="1">
        <p:scale>
          <a:sx n="74" d="100"/>
          <a:sy n="74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4FF99-C2A0-4B7E-A3DB-675597E072C9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6C021-E5EB-460B-8397-C996667AF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806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6C021-E5EB-460B-8397-C996667AF64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898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6C021-E5EB-460B-8397-C996667AF64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898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6C021-E5EB-460B-8397-C996667AF64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89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9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72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00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7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579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573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761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06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64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71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28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8631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История развития 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Земли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раннем палеозое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8280920" cy="206308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</a:t>
            </a:r>
          </a:p>
          <a:p>
            <a:pPr algn="r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 группы ГР-21: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Лялик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Евгений</a:t>
            </a:r>
          </a:p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algn="r"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преподаватель Мележ Т.А.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72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Палеоклимат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ордовика</a:t>
            </a:r>
            <a:endParaRPr lang="ru-RU" sz="4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4509120"/>
            <a:ext cx="9144000" cy="2852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ордовикский период намечается два климатических пояса. Один из них объединял Северную Америку, Гренландию, Северную Европу, почти всю Азию, за исключением её юго-западных областей, и Австралию. Этот пояс отличался жарким и тёплым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климатом.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Второй охватывал Южную Европу, Африку, юго-запад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Азии,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Южную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Америку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обнаружены признаки оледенения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193" y="836712"/>
            <a:ext cx="5753613" cy="4315210"/>
          </a:xfrm>
        </p:spPr>
      </p:pic>
    </p:spTree>
    <p:extLst>
      <p:ext uri="{BB962C8B-B14F-4D97-AF65-F5344CB8AC3E}">
        <p14:creationId xmlns:p14="http://schemas.microsoft.com/office/powerpoint/2010/main" val="127736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Палеобиосфера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ордовика</a:t>
            </a:r>
            <a:endParaRPr lang="ru-RU" sz="40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37321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ордовикской системе встречаются представители почти всех типов и большинства классов морских беспозвоночных, а среди растений широко распространены бактерии и водоросли, появляются первые позвоночные и наземные растения. В толще вод ордовикских океанов и морей обитали радиолярии и фораминиферы, граптолиты,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хитинозои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конодонты. 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835" y="836712"/>
            <a:ext cx="5664629" cy="4248472"/>
          </a:xfrm>
        </p:spPr>
      </p:pic>
    </p:spTree>
    <p:extLst>
      <p:ext uri="{BB962C8B-B14F-4D97-AF65-F5344CB8AC3E}">
        <p14:creationId xmlns:p14="http://schemas.microsoft.com/office/powerpoint/2010/main" val="412388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804" y="-99392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Полезные ископаемые ордовика</a:t>
            </a:r>
            <a:endParaRPr lang="ru-RU" sz="40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9512" y="4653136"/>
            <a:ext cx="8784976" cy="297180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ордовикской системе, наибольшее значение имеют месторождения нефти и газа, горючих сланцев (1), фосфоритов, а также руд, образование которых обусловлено ордовикским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магматизмом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 ордовикским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магматизмом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связывают также колчеданные месторождения руд меди (2), свинцово-цинковые месторождения (3), золоторудные (4), медно-никелевые (5), а также кобальтовые руды (6).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3" y="1125951"/>
            <a:ext cx="1656184" cy="16561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406" y="1125950"/>
            <a:ext cx="1656184" cy="16561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25951"/>
            <a:ext cx="1656184" cy="16561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393" y="2962279"/>
            <a:ext cx="1664444" cy="16644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406" y="2962279"/>
            <a:ext cx="1664444" cy="16644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035420"/>
            <a:ext cx="1656184" cy="159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1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Стратиграфия силура (МСШ)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39528" y="5445224"/>
            <a:ext cx="60486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Начало 443,4 млн. лет. Конец 419,2 млн. лет.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Общая протяжённость 24,2 млн. лет.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4" y="1628800"/>
            <a:ext cx="7228572" cy="3628572"/>
          </a:xfrm>
        </p:spPr>
      </p:pic>
    </p:spTree>
    <p:extLst>
      <p:ext uri="{BB962C8B-B14F-4D97-AF65-F5344CB8AC3E}">
        <p14:creationId xmlns:p14="http://schemas.microsoft.com/office/powerpoint/2010/main" val="164171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Палеотектоника силура</a:t>
            </a:r>
            <a:endParaRPr lang="ru-RU" sz="40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5157192"/>
            <a:ext cx="9144000" cy="1700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 силурийском периоде происходило постепенное опускание суши под воду, в начале силура после сравнительно небольшой ордовикской регрессии снова происходит трансгрессия моря, по своим масштабам почти равная ордовикской, и примерно в тех же районах. Море размывало многие сформировавшиеся прежде горные массивы и залило огромные площади. В результате развиваются регрессии, и многие территории платформ не только осушаются, но надолго, на целые периоды, приобретают континентальный режим развития.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51148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70417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Палеоклимат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силура</a:t>
            </a:r>
            <a:endParaRPr lang="ru-RU" sz="4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4653136"/>
            <a:ext cx="9144000" cy="2852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Климат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силурийского периода в его начале был тёплым, влажным и лишь в конце силура на севере он стал сухим и жарким; для силурийского периода характерно постепенное развитие засушливости климата.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39" y="836712"/>
            <a:ext cx="6077721" cy="4525963"/>
          </a:xfrm>
        </p:spPr>
      </p:pic>
    </p:spTree>
    <p:extLst>
      <p:ext uri="{BB962C8B-B14F-4D97-AF65-F5344CB8AC3E}">
        <p14:creationId xmlns:p14="http://schemas.microsoft.com/office/powerpoint/2010/main" val="941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Палеобиосфера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силура</a:t>
            </a:r>
            <a:endParaRPr lang="ru-RU" sz="40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37321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силурийском периоде жизнь проникает на сушу. Первые наземные растения, остатки которых найдены в силурийских отложениях, получили название псилофитов, что значит безлистые, голые растения. Высотой они были не более полуметра, а по внешнему виду напоминали современные сфагновые мхи, но имели более простую организацию.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12" y="836712"/>
            <a:ext cx="7499176" cy="4055939"/>
          </a:xfrm>
        </p:spPr>
      </p:pic>
    </p:spTree>
    <p:extLst>
      <p:ext uri="{BB962C8B-B14F-4D97-AF65-F5344CB8AC3E}">
        <p14:creationId xmlns:p14="http://schemas.microsoft.com/office/powerpoint/2010/main" val="98167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804" y="-99392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Полезные ископаемые силура</a:t>
            </a:r>
            <a:endParaRPr lang="ru-RU" sz="40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4626723"/>
            <a:ext cx="9144000" cy="2971800"/>
          </a:xfrm>
        </p:spPr>
        <p:txBody>
          <a:bodyPr>
            <a:norm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Промышленные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содержания медного колчедана связаны с метаморфическими вулканогенными толщами силура, марганца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(1) 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фосфоритов (2).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силурийских отложениях обнаружены также месторождения хромовых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руд (3),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асбеста (4),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гипса (5)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и каменной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соли (6).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33" y="1125231"/>
            <a:ext cx="1656904" cy="1656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406" y="1124554"/>
            <a:ext cx="1664444" cy="16575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787" y="1124553"/>
            <a:ext cx="1657581" cy="16575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33" y="3035420"/>
            <a:ext cx="1656904" cy="15913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406" y="3035420"/>
            <a:ext cx="1664444" cy="1591303"/>
          </a:xfrm>
          <a:prstGeom prst="rect">
            <a:avLst/>
          </a:prstGeom>
        </p:spPr>
      </p:pic>
      <p:pic>
        <p:nvPicPr>
          <p:cNvPr id="1027" name="Picture 3" descr="C:\Users\Lalik\Desktop\Безымянный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787" y="3035420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19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941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Ранний палеозой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836712"/>
            <a:ext cx="3168352" cy="5290411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47664" y="5877272"/>
            <a:ext cx="60486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Начало  541,0 млн. лет. Конец 419,2 млн. лет.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Общая протяжённость 121,8 млн. лет.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11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Стратиграфия кембрия (МСШ)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47664" y="5715000"/>
            <a:ext cx="60486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Начало 541,0 млн. лет. Конец 485,4 млн. лет.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Общая протяжённость 55,6 млн. лет.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11" y="1207526"/>
            <a:ext cx="5003777" cy="4525963"/>
          </a:xfrm>
        </p:spPr>
      </p:pic>
    </p:spTree>
    <p:extLst>
      <p:ext uri="{BB962C8B-B14F-4D97-AF65-F5344CB8AC3E}">
        <p14:creationId xmlns:p14="http://schemas.microsoft.com/office/powerpoint/2010/main" val="285190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Палеотектоника кембрия</a:t>
            </a:r>
            <a:endParaRPr lang="ru-RU" sz="40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5157192"/>
            <a:ext cx="9144000" cy="1700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Главные тектонические структуры сформированы ещё в конце рифея и продолжали существовать в кембрии. Лишь со среднего кембрия  в результате активизации тектонических движений во многих регионах структурный план существенно изменился. В геосинклинальных областях наряду с нормальными осадочными породами формировались мощные толщи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эффузивов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21308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307385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Палеоклимат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кембрия</a:t>
            </a:r>
            <a:endParaRPr lang="ru-RU" sz="4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80728"/>
            <a:ext cx="5728581" cy="3822398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4509120"/>
            <a:ext cx="9144000" cy="2852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Климат кембрия теплый, близкий к тропическому и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субтропическому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Средние глобальные температуры около +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1900" baseline="30000" dirty="0" smtClean="0"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С. Отсутствие ледников и снега. Химический состав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атмосферы: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Кислород 15%, углекислый газ 0,4 %. Зоны аридного климата: Лаврентия, Гондвана, Южная Америка, Австралия, Сибирь. На всей остальной части преимущественно преобладал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Гумидный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(Влажный) климат. Наблюдается трансгрессия.</a:t>
            </a:r>
          </a:p>
          <a:p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3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Палеобиосфера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кембрия</a:t>
            </a:r>
            <a:endParaRPr lang="ru-RU" sz="40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58924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Массовое появление животных с твёрдым скелетом. Основной гипотезой является: Вследствие повышения содержания свободного кислорода в атмосфере и океане, многие живые организмы получили возможность формировать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скелет. Типичные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представители: Трилобиты, брахиоподы, археоциаты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фораминиферы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687" y="90872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7522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804" y="-99392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Полезные ископаемые кембрия</a:t>
            </a:r>
            <a:endParaRPr lang="ru-RU" sz="40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4653136"/>
            <a:ext cx="9144000" cy="2971800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Кембрийские отложения по сравнению с другими системами относительно бедны полезными ископаемыми. В Кембрийском периоде сформировались первые крупнейшие промышленные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месторождения фосфоритов (1). Известны месторождения нефти (2).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Промышленное значение имеют месторождения каменной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соли (3).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 Из металлических полезных ископаемых известны месторождения колчеданно полиметаллических 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руд (4), свинца (5).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С отложениями Кембрийской системы связаны также месторождения руд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марганца (6).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Известен ряд проявлений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высокоглинозёмистых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пород и 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бокситов.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25950"/>
            <a:ext cx="1656184" cy="1656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124744"/>
            <a:ext cx="1656184" cy="16561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25950"/>
            <a:ext cx="1656184" cy="16561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62279"/>
            <a:ext cx="1656184" cy="16561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62279"/>
            <a:ext cx="1656184" cy="16561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62279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5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Стратиграфия ордовика (МСШ)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47664" y="5715000"/>
            <a:ext cx="60486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Начало 485,4 млн. лет. Конец 443,4 млн. лет.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Общая протяжённость 42,0 млн. лет.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43" y="1189037"/>
            <a:ext cx="7057114" cy="4525963"/>
          </a:xfrm>
        </p:spPr>
      </p:pic>
    </p:spTree>
    <p:extLst>
      <p:ext uri="{BB962C8B-B14F-4D97-AF65-F5344CB8AC3E}">
        <p14:creationId xmlns:p14="http://schemas.microsoft.com/office/powerpoint/2010/main" val="108871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Палеотектоника ордовика</a:t>
            </a:r>
            <a:endParaRPr lang="ru-RU" sz="40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5157192"/>
            <a:ext cx="9144000" cy="1700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42392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48014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F1AB65-215C-4D1E-84DE-887730899EE3}"/>
</file>

<file path=customXml/itemProps2.xml><?xml version="1.0" encoding="utf-8"?>
<ds:datastoreItem xmlns:ds="http://schemas.openxmlformats.org/officeDocument/2006/customXml" ds:itemID="{8CAAA0BD-1D70-400E-920C-02C947830127}"/>
</file>

<file path=customXml/itemProps3.xml><?xml version="1.0" encoding="utf-8"?>
<ds:datastoreItem xmlns:ds="http://schemas.openxmlformats.org/officeDocument/2006/customXml" ds:itemID="{5B46CC00-0052-46B0-9F35-7F52C259676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599</Words>
  <Application>Microsoft Office PowerPoint</Application>
  <PresentationFormat>Экран (4:3)</PresentationFormat>
  <Paragraphs>47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История развития  Земли  в раннем палеозое</vt:lpstr>
      <vt:lpstr>Ранний палеозой</vt:lpstr>
      <vt:lpstr>Стратиграфия кембрия (МСШ)</vt:lpstr>
      <vt:lpstr>Палеотектоника кембрия</vt:lpstr>
      <vt:lpstr>Палеоклимат кембрия</vt:lpstr>
      <vt:lpstr>Палеобиосфера кембрия</vt:lpstr>
      <vt:lpstr>Полезные ископаемые кембрия</vt:lpstr>
      <vt:lpstr>Стратиграфия ордовика (МСШ)</vt:lpstr>
      <vt:lpstr>Палеотектоника ордовика</vt:lpstr>
      <vt:lpstr>Палеоклимат ордовика</vt:lpstr>
      <vt:lpstr>Палеобиосфера ордовика</vt:lpstr>
      <vt:lpstr>Полезные ископаемые ордовика</vt:lpstr>
      <vt:lpstr>Стратиграфия силура (МСШ)</vt:lpstr>
      <vt:lpstr>Палеотектоника силура</vt:lpstr>
      <vt:lpstr>Палеоклимат силура</vt:lpstr>
      <vt:lpstr>Палеобиосфера силура</vt:lpstr>
      <vt:lpstr>Полезные ископаемые силура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развития  земли в раннем палеозое</dc:title>
  <dc:creator>Евгений</dc:creator>
  <cp:lastModifiedBy>Татьяна</cp:lastModifiedBy>
  <cp:revision>45</cp:revision>
  <dcterms:created xsi:type="dcterms:W3CDTF">2015-04-08T06:57:45Z</dcterms:created>
  <dcterms:modified xsi:type="dcterms:W3CDTF">2015-12-05T19:28:32Z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