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7" d="100"/>
          <a:sy n="67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07D69D-C559-4E7B-936B-AAFAFA6A0A9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EEA35E-40D4-4A30-9E48-FB0DAA19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381642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5400" i="1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i="1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азвитие советской географии после Великой Отечественной Войны</a:t>
            </a:r>
            <a:endParaRPr lang="ru-RU" sz="5400" b="1" i="1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316416" cy="6285312"/>
          </a:xfrm>
        </p:spPr>
        <p:txBody>
          <a:bodyPr>
            <a:normAutofit/>
          </a:bodyPr>
          <a:lstStyle/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ЭВМ второго поколения</a:t>
            </a:r>
          </a:p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Искусственные</a:t>
            </a: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спутники </a:t>
            </a: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Земли</a:t>
            </a:r>
          </a:p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Первые космические </a:t>
            </a: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снимки </a:t>
            </a:r>
          </a:p>
          <a:p>
            <a:pPr lvl="1" algn="r"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Зезюлина\ЭВМ ВТОРОГО ТИП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2404659"/>
          </a:xfrm>
          <a:prstGeom prst="rect">
            <a:avLst/>
          </a:prstGeom>
          <a:noFill/>
        </p:spPr>
      </p:pic>
      <p:pic>
        <p:nvPicPr>
          <p:cNvPr id="1027" name="Picture 3" descr="F:\Зезюлина\c xtkjdtrjv yf ,j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3106187" cy="2304257"/>
          </a:xfrm>
          <a:prstGeom prst="rect">
            <a:avLst/>
          </a:prstGeom>
          <a:noFill/>
        </p:spPr>
      </p:pic>
      <p:pic>
        <p:nvPicPr>
          <p:cNvPr id="1028" name="Picture 4" descr="F:\Зезюлина\первые снимки зем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933056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 1950 году СССР начинает регулярные экспедиционные работы на дрейфующих арктических станциях «Северный полюс».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Экспедиционные работы на дрейфующих арктических станциях (1950).</a:t>
            </a:r>
            <a:endParaRPr lang="ru-RU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Зезюлина\3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439677" cy="2888878"/>
          </a:xfrm>
          <a:prstGeom prst="rect">
            <a:avLst/>
          </a:prstGeom>
          <a:noFill/>
        </p:spPr>
      </p:pic>
      <p:pic>
        <p:nvPicPr>
          <p:cNvPr id="2051" name="Picture 3" descr="F:\Зезюлина\3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83751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Сталинский план преобразования природы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 — комплексная программа научного регулирования природы в СССР, осуществляемая в конце 1940-х — начале 1950-х годах. Проект, рассчитанный на период 1949—1965 гг., предусматривал создание 8 крупных лесных государственных полос в степных и лесостепных районах СССР, общей протяженностью свыше 5300 километров. Принятию проекта предшествовали засуха и голод</a:t>
            </a:r>
            <a:r>
              <a:rPr lang="ru-RU" sz="2000" i="1" smtClean="0"/>
              <a:t> 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1946—1947 годов.</a:t>
            </a:r>
          </a:p>
          <a:p>
            <a:pPr algn="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Сталинский план преобразования природы</a:t>
            </a:r>
            <a:b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(1949-1954).</a:t>
            </a:r>
            <a:endParaRPr lang="ru-RU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Зезюлина\4 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644008" cy="2952328"/>
          </a:xfrm>
          <a:prstGeom prst="rect">
            <a:avLst/>
          </a:prstGeom>
          <a:noFill/>
        </p:spPr>
      </p:pic>
      <p:pic>
        <p:nvPicPr>
          <p:cNvPr id="3075" name="Picture 3" descr="F:\Зезюлина\4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49999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5257800"/>
          </a:xfrm>
        </p:spPr>
        <p:txBody>
          <a:bodyPr>
            <a:norm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 книге обосновывается теория географии как цельной комплексной науки; рассматриваются основные теоретические положения географии (географическая среда, ее взаимодействие с обществом и т.п.); дается критика ряда теоретических положений; решается вопрос о связи теории географии с хозяйственным строительством.</a:t>
            </a:r>
            <a:br>
              <a:rPr lang="ru-RU" sz="2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Книга рассчитана на географов, философов, экономистов, специалистов в области </a:t>
            </a:r>
            <a:r>
              <a:rPr lang="ru-RU" sz="2000" i="1" err="1" smtClean="0">
                <a:latin typeface="Times New Roman" pitchFamily="18" charset="0"/>
                <a:cs typeface="Times New Roman" pitchFamily="18" charset="0"/>
              </a:rPr>
              <a:t>естественно-исторических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наук, а также работников плановых и проектных организации. </a:t>
            </a: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В.А. Анучина «Теоретические проблемы географии» (1960). </a:t>
            </a:r>
            <a:endParaRPr lang="ru-RU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Зезюлина\5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096344" cy="48954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97152"/>
          </a:xfrm>
        </p:spPr>
        <p:txBody>
          <a:bodyPr>
            <a:noAutofit/>
          </a:bodyPr>
          <a:lstStyle/>
          <a:p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1) создание теории целостности, включающей в себя взаимосвязи геосфер и компонентов природы, интегративные показатели 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геосистем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(сток С.Д. Муравейского, соотношение тепла и влаги А.А.Григорьева и М.И. 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Будыко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, продукцию биомассы Б.Б. Сочавы, 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геомассы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 Н.Л. 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Беручашили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2) теорию пространственной дифференциации ландшафтов, связанную с разработкой законов зональности, провинциальности (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секторности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), азональности (высотной зональности) и представлений о парагенетических, катенарных, нуклеарных, барьерных ландшафтов с их горизонтальными связями;</a:t>
            </a:r>
          </a:p>
          <a:p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3) концепции о горизонтальных или </a:t>
            </a:r>
            <a:r>
              <a:rPr lang="ru-RU" sz="1800" i="1" err="1" smtClean="0">
                <a:latin typeface="Times New Roman" pitchFamily="18" charset="0"/>
                <a:cs typeface="Times New Roman" pitchFamily="18" charset="0"/>
              </a:rPr>
              <a:t>латерных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отношениях, связанные с центрами рассеивания (барические центры, горные узлы, междуречья), транзитными системами (циркуляционными, речными) и центрами накопления (океаны, материковые водоемы, межгорные котловины);</a:t>
            </a:r>
          </a:p>
          <a:p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4) принцип развития, объясняющий развитие процессов (геологических, палеогеографических при естественном развитии ландшафтов, историко-географических при учете антропогенных составляющих, ритмических и др.).</a:t>
            </a:r>
          </a:p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важные достижения советской физической географии:</a:t>
            </a:r>
            <a:endParaRPr lang="ru-RU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Реформаторские идеи – математизация географии.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Теоретическая революция.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Рост интереса к человеческой составляющей – </a:t>
            </a:r>
            <a:r>
              <a:rPr lang="ru-RU" sz="3200" i="1" err="1" smtClean="0">
                <a:latin typeface="Times New Roman" pitchFamily="18" charset="0"/>
                <a:cs typeface="Times New Roman" pitchFamily="18" charset="0"/>
              </a:rPr>
              <a:t>социологизация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 географии.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Развитие прикладных исследований, обеспечение планирования.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географические направления в СССР:</a:t>
            </a:r>
            <a:endParaRPr lang="ru-RU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5152b6ebc012a6cc161e218eac1d62fc1cea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9E9C100-F92D-4949-A307-64B4EB150A63}"/>
</file>

<file path=customXml/itemProps2.xml><?xml version="1.0" encoding="utf-8"?>
<ds:datastoreItem xmlns:ds="http://schemas.openxmlformats.org/officeDocument/2006/customXml" ds:itemID="{5CC5E478-4A74-4653-8F60-3379545480AC}"/>
</file>

<file path=customXml/itemProps3.xml><?xml version="1.0" encoding="utf-8"?>
<ds:datastoreItem xmlns:ds="http://schemas.openxmlformats.org/officeDocument/2006/customXml" ds:itemID="{3B3646D1-B311-4624-B7E7-BF917C4D92B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300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Развитие советской географии после Великой Отечественной Войны</vt:lpstr>
      <vt:lpstr>Презентация PowerPoint</vt:lpstr>
      <vt:lpstr>Экспедиционные работы на дрейфующих арктических станциях (1950).</vt:lpstr>
      <vt:lpstr>Сталинский план преобразования природы (1949-1954).</vt:lpstr>
      <vt:lpstr>Работа В.А. Анучина «Теоретические проблемы географии» (1960). </vt:lpstr>
      <vt:lpstr>Наиболее важные достижения советской физической географии:</vt:lpstr>
      <vt:lpstr>Основные географические направления в СССР: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советской географии после Великой Отечественной Войны</dc:title>
  <dc:creator>user</dc:creator>
  <cp:lastModifiedBy>Admin</cp:lastModifiedBy>
  <cp:revision>16</cp:revision>
  <dcterms:created xsi:type="dcterms:W3CDTF">2013-12-18T18:37:30Z</dcterms:created>
  <dcterms:modified xsi:type="dcterms:W3CDTF">2014-05-07T15:47:40Z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