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2C7A-55A7-4816-B8F9-9DEEA65CCB6E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F74E93-7040-4928-89E6-6F64DF3BAEE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2C7A-55A7-4816-B8F9-9DEEA65CCB6E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4E93-7040-4928-89E6-6F64DF3BAE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2C7A-55A7-4816-B8F9-9DEEA65CCB6E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4E93-7040-4928-89E6-6F64DF3BAE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2082C7A-55A7-4816-B8F9-9DEEA65CCB6E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DF74E93-7040-4928-89E6-6F64DF3BAEE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2C7A-55A7-4816-B8F9-9DEEA65CCB6E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4E93-7040-4928-89E6-6F64DF3BAEE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2C7A-55A7-4816-B8F9-9DEEA65CCB6E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4E93-7040-4928-89E6-6F64DF3BAEE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4E93-7040-4928-89E6-6F64DF3BAE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2C7A-55A7-4816-B8F9-9DEEA65CCB6E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2C7A-55A7-4816-B8F9-9DEEA65CCB6E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4E93-7040-4928-89E6-6F64DF3BAEE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2C7A-55A7-4816-B8F9-9DEEA65CCB6E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4E93-7040-4928-89E6-6F64DF3BAE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2082C7A-55A7-4816-B8F9-9DEEA65CCB6E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DF74E93-7040-4928-89E6-6F64DF3BAEE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2C7A-55A7-4816-B8F9-9DEEA65CCB6E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F74E93-7040-4928-89E6-6F64DF3BAEE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2082C7A-55A7-4816-B8F9-9DEEA65CCB6E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DF74E93-7040-4928-89E6-6F64DF3BAEE3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Развитие зарубежной географии в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 XX 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веке 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191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1920-1930-е гг. – постепенно уменьшалась доля работ классического типа, в которых природа, население и хозяйство рассматривались как части единого знания о человеке и среде его обитания;</a:t>
            </a:r>
          </a:p>
          <a:p>
            <a:r>
              <a:rPr lang="ru-RU" dirty="0" smtClean="0"/>
              <a:t>1940-1950-е гг. – возобладали вопросы практической направленности, проблемы детального изучения территорий с задачей научного обеспечения усилий по эксплуатации природно-ресурсного потенциала;</a:t>
            </a:r>
          </a:p>
          <a:p>
            <a:r>
              <a:rPr lang="ru-RU" dirty="0" smtClean="0"/>
              <a:t>1960-1970-е гг.стали обнаруживаться явные признаки исчерпания минерально-сырьевых ресурсов и всё более угрожающего накопления отходов человеческой деятельности.</a:t>
            </a:r>
          </a:p>
          <a:p>
            <a:r>
              <a:rPr lang="ru-RU" dirty="0" smtClean="0"/>
              <a:t>1980-1990-е гг. – характеризуются преобладающим изучением проблем регионализма и глобализма на основе экологической концепции.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Этапы развития зарубежной географии: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3968" y="1484784"/>
            <a:ext cx="4413176" cy="45720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Видаль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де 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Блаш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(22.01.1845-05.04.11918), французский географ. Создатель французской географической школы, в которой особое значение придаётся географии человека. Автор исследований в области физической географии и географии населения большого атласа по географии и истории мира (содержит карты по древней, средневековой и новой истории, географии материков и стран). Основатель (1891) географического французского журнала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Annales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géographie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». Основные теоретические работы учёного обобщены под редакцией Э.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Мартонна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книге «Принципы географии человека» (1922). По его идее и под его руководством начата подготовка многотомного труда по всемирной географии, изданного посмертно.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/>
          <a:lstStyle/>
          <a:p>
            <a:pPr algn="ctr"/>
            <a:r>
              <a:rPr lang="ru-RU" dirty="0" smtClean="0"/>
              <a:t>Развитие географии во Франции</a:t>
            </a:r>
            <a:endParaRPr lang="ru-RU" dirty="0"/>
          </a:p>
        </p:txBody>
      </p:sp>
      <p:pic>
        <p:nvPicPr>
          <p:cNvPr id="1026" name="Picture 2" descr="C:\Users\user\Desktop\ввввввввввввввввввввввввввввввввввввввв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628800"/>
            <a:ext cx="3240360" cy="420825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0" y="1524000"/>
            <a:ext cx="4114800" cy="4572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Жан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Брюн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(25.10.1869 - 25.08.1930), французский географ. Окончил университет в Париже (1892). Преподавал в университетах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Фрибура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Лозанны (Швейцария); профессор Коллеж де Франс (после 1912). Один из первых теоретиков французской школы «географии человека». Создатель серии географических учебников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Collection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J.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Brunnes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и монографии о Франции.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r>
              <a:rPr lang="ru-RU" dirty="0" smtClean="0"/>
              <a:t>Развитие географии во Франции</a:t>
            </a:r>
            <a:endParaRPr lang="ru-RU" dirty="0"/>
          </a:p>
        </p:txBody>
      </p:sp>
      <p:pic>
        <p:nvPicPr>
          <p:cNvPr id="2050" name="Picture 2" descr="C:\Users\user\Desktop\ааааааааааа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28800"/>
            <a:ext cx="3315066" cy="468052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524000"/>
            <a:ext cx="8147248" cy="4929336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Эмманюэль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Мартонн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(01.04.1873 - 25.07.1955), французский географ, представитель французской школы "географии человека", член Парижской АН (1942). Профессор Сорбонны (с 1909). В 1938—52 президент Международного географического союза (с 1952 его почётный президент). Почётный член Географического общества СССР (с 1933). Проводил полевые исследования во Франции, Румынии и других странах Европы, а также в Северной Африке, Северной и Южной Америке. Внёс значительный вклад в исследование основ физической географии, геоморфологии, классификации климатов, а также в физико-географическое страноведение. Основные труды по общей и региональной физической географии.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r>
              <a:rPr lang="ru-RU" dirty="0" smtClean="0"/>
              <a:t>Развитие географии во Франции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Свойства присущие периоду развития географии Великобритании: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устойчивый интерес к открытиям и исследованиям земель;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упор на различные виды региональных исследований;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включение полевых наблюдений и расшифровки картографических материалов;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сосредоточенность на изучении исторической географии и связанной с ней истории географии;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изучение географии в связи с экономическими, социальными и политическими проблемами.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/>
          </a:bodyPr>
          <a:lstStyle/>
          <a:p>
            <a:r>
              <a:rPr lang="ru-RU" sz="3700" dirty="0" smtClean="0"/>
              <a:t>Развитие географии в Великобритании</a:t>
            </a:r>
            <a:endParaRPr lang="ru-RU" sz="37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95936" y="1524000"/>
            <a:ext cx="4690864" cy="4572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Эллен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Черчилль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Семпл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.01.1863 -08.05.1932)— американский географ. Современница У. Дэвиса и М.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Джефферсона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Книга «Влияние географической среды» (1911).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/>
          <a:lstStyle/>
          <a:p>
            <a:pPr algn="ctr"/>
            <a:r>
              <a:rPr lang="ru-RU" dirty="0" smtClean="0"/>
              <a:t>Развитие географии в США</a:t>
            </a:r>
            <a:endParaRPr lang="ru-RU" dirty="0"/>
          </a:p>
        </p:txBody>
      </p:sp>
      <p:pic>
        <p:nvPicPr>
          <p:cNvPr id="3074" name="Picture 2" descr="C:\Users\user\Desktop\ррррррррррр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988840"/>
            <a:ext cx="2540000" cy="35941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0" y="1524000"/>
            <a:ext cx="4114800" cy="4572000"/>
          </a:xfrm>
        </p:spPr>
        <p:txBody>
          <a:bodyPr/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Хаусховер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Карл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Гаусгофер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(1869-1946)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800" dirty="0" smtClean="0"/>
              <a:t>немецкий политический деятель и ученый, глава германской геополитической школы. Родился 27 августа 1869 в Мюнхене. Создал стройное геополитическое деление мира на </a:t>
            </a:r>
            <a:r>
              <a:rPr lang="ru-RU" sz="1800" dirty="0" err="1" smtClean="0"/>
              <a:t>панрегионы</a:t>
            </a:r>
            <a:r>
              <a:rPr lang="ru-RU" sz="1800" dirty="0" smtClean="0"/>
              <a:t>, в которых  одно или несколько крупных государств оказывают влияние на </a:t>
            </a:r>
            <a:r>
              <a:rPr lang="ru-RU" sz="1800" dirty="0" err="1" smtClean="0"/>
              <a:t>перефирию</a:t>
            </a:r>
            <a:r>
              <a:rPr lang="ru-RU" sz="1800" dirty="0" smtClean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pPr algn="ctr"/>
            <a:r>
              <a:rPr lang="ru-RU" dirty="0" smtClean="0"/>
              <a:t>Развитие географии в США</a:t>
            </a:r>
            <a:endParaRPr lang="ru-RU" dirty="0"/>
          </a:p>
        </p:txBody>
      </p:sp>
      <p:pic>
        <p:nvPicPr>
          <p:cNvPr id="4098" name="Picture 2" descr="C:\Users\user\Desktop\ноеагеаопл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68760"/>
            <a:ext cx="3619500" cy="52387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499992" y="1524000"/>
            <a:ext cx="4186808" cy="4572000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Вальтер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Кристаллер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(21.04.1893 – 09.03.1969) - немецкий географ, автор теории центральных мест.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1933 год – основополагающая теория «Центральные места в Южной Германии».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/>
          <a:lstStyle/>
          <a:p>
            <a:pPr algn="ctr"/>
            <a:r>
              <a:rPr lang="ru-RU" dirty="0" smtClean="0"/>
              <a:t>Развитие географии в США</a:t>
            </a:r>
            <a:endParaRPr lang="ru-RU" dirty="0"/>
          </a:p>
        </p:txBody>
      </p:sp>
      <p:pic>
        <p:nvPicPr>
          <p:cNvPr id="5122" name="Picture 2" descr="C:\Users\user\Desktop\WChristall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72816"/>
            <a:ext cx="3660204" cy="424847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9a188a579eaa781d2112c85a60fc1f27cbe612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4F4F4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7D6AF3-3E9C-4BCA-8BBE-03B537E59205}"/>
</file>

<file path=customXml/itemProps2.xml><?xml version="1.0" encoding="utf-8"?>
<ds:datastoreItem xmlns:ds="http://schemas.openxmlformats.org/officeDocument/2006/customXml" ds:itemID="{C848D2EC-1C54-4543-B9DA-748A57D8694C}"/>
</file>

<file path=customXml/itemProps3.xml><?xml version="1.0" encoding="utf-8"?>
<ds:datastoreItem xmlns:ds="http://schemas.openxmlformats.org/officeDocument/2006/customXml" ds:itemID="{10A70FBD-8621-4B23-9AF7-12481F1CB06C}"/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92</TotalTime>
  <Words>393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Развитие зарубежной географии в XX веке </vt:lpstr>
      <vt:lpstr>Этапы развития зарубежной географии:</vt:lpstr>
      <vt:lpstr>Развитие географии во Франции</vt:lpstr>
      <vt:lpstr>Развитие географии во Франции</vt:lpstr>
      <vt:lpstr>Развитие географии во Франции</vt:lpstr>
      <vt:lpstr>Развитие географии в Великобритании</vt:lpstr>
      <vt:lpstr>Развитие географии в США</vt:lpstr>
      <vt:lpstr>Развитие географии в США</vt:lpstr>
      <vt:lpstr>Развитие географии в США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зарубежной географии в XX веке</dc:title>
  <dc:creator>user</dc:creator>
  <cp:lastModifiedBy>Admin</cp:lastModifiedBy>
  <cp:revision>12</cp:revision>
  <dcterms:created xsi:type="dcterms:W3CDTF">2013-12-18T21:16:20Z</dcterms:created>
  <dcterms:modified xsi:type="dcterms:W3CDTF">2014-05-07T15:44:53Z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