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5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5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4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7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30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12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1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1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8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8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8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0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8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4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0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0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7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212D3A-EB58-4443-8FF7-23B6F74744AF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B485-C8E8-4EF7-8145-F80188CD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19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715618"/>
            <a:ext cx="8825659" cy="4061764"/>
          </a:xfrm>
        </p:spPr>
        <p:txBody>
          <a:bodyPr/>
          <a:lstStyle/>
          <a:p>
            <a:r>
              <a:rPr lang="ru-RU" dirty="0" smtClean="0"/>
              <a:t>География в начале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96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9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Никола́евич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1891-1954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советский экономист и экономико-географ, один из создателей советской районной школы экономической географии.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2133601"/>
            <a:ext cx="3082249" cy="3852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96" y="2086111"/>
            <a:ext cx="2649261" cy="39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26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2" y="1868557"/>
            <a:ext cx="8998226" cy="4818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Прямоугольник 3"/>
          <p:cNvSpPr/>
          <p:nvPr/>
        </p:nvSpPr>
        <p:spPr>
          <a:xfrm>
            <a:off x="841843" y="550758"/>
            <a:ext cx="10521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Значительными научными работами в XX в. выделяются школа Берга-Борзова в физической географии, биогеографическая школа Сукачева, географо-геохимическая школа Вернадского – Полынова, экономико-географическая школа </a:t>
            </a:r>
            <a:r>
              <a:rPr lang="ru-RU" dirty="0" err="1" smtClean="0"/>
              <a:t>Баранского-Колосовского</a:t>
            </a:r>
            <a:r>
              <a:rPr lang="ru-RU" dirty="0" smtClean="0"/>
              <a:t>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77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455595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JI. С. Берг (1876-1950 гг.) по праву считается одним из основателей ландшафтоведения. Ученик Анучина – Берг на практике реализовал системный подход в географии. Каждый ландшафт он рассматривал как целостный механизм, части которого определяют целое и наоборот.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7" y="2592749"/>
            <a:ext cx="3538330" cy="34962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09183" y="2056092"/>
            <a:ext cx="3822312" cy="43849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Лев Семёнович Берг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4156" y="2056092"/>
            <a:ext cx="3644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Дмитрий Николаевич Анучин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56" y="2592749"/>
            <a:ext cx="3456747" cy="34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труды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61" y="1385993"/>
            <a:ext cx="3117021" cy="48703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00" y="1385993"/>
            <a:ext cx="3141372" cy="4870345"/>
          </a:xfrm>
        </p:spPr>
      </p:pic>
    </p:spTree>
    <p:extLst>
      <p:ext uri="{BB962C8B-B14F-4D97-AF65-F5344CB8AC3E}">
        <p14:creationId xmlns:p14="http://schemas.microsoft.com/office/powerpoint/2010/main" val="37550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4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Дмитриевич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гидробиолог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основоположник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биогидрологии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области географической науки, изучающая с биологических позиций водоемы суши как целостные природные объекты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5" y="2086700"/>
            <a:ext cx="3309798" cy="43906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60" y="2086700"/>
            <a:ext cx="3579774" cy="43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b7439b69fa3719176f8c82ff2d40a4257c988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4F4F4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139A8-B054-4FF5-A190-64B0D6C6AFDD}"/>
</file>

<file path=customXml/itemProps2.xml><?xml version="1.0" encoding="utf-8"?>
<ds:datastoreItem xmlns:ds="http://schemas.openxmlformats.org/officeDocument/2006/customXml" ds:itemID="{778EC537-D3E8-425A-904C-F5DC7D8C7586}"/>
</file>

<file path=customXml/itemProps3.xml><?xml version="1.0" encoding="utf-8"?>
<ds:datastoreItem xmlns:ds="http://schemas.openxmlformats.org/officeDocument/2006/customXml" ds:itemID="{F0EB7244-7539-4D6D-8FF3-2D31BC64AA42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130</Words>
  <Application>Microsoft Office PowerPoint</Application>
  <PresentationFormat>Произвольный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География в начале XX века</vt:lpstr>
      <vt:lpstr>Презентация PowerPoint</vt:lpstr>
      <vt:lpstr>JI. С. Берг (1876-1950 гг.) по праву считается одним из основателей ландшафтоведения. Ученик Анучина – Берг на практике реализовал системный подход в географии. Каждый ландшафт он рассматривал как целостный механизм, части которого определяют целое и наоборот.</vt:lpstr>
      <vt:lpstr>Основные труды</vt:lpstr>
      <vt:lpstr>Презентация PowerPoint</vt:lpstr>
      <vt:lpstr>Презентация PowerPoint</vt:lpstr>
      <vt:lpstr>Презентация PowerPoint</vt:lpstr>
      <vt:lpstr>Презентация PowerPoint</vt:lpstr>
      <vt:lpstr>Муравейский Сергей Дмитриевич – гидробиолог, основоположник биогидрологии – области географической науки, изучающая с биологических позиций водоемы суши как целостные природные объекты</vt:lpstr>
      <vt:lpstr>Презентация PowerPoint</vt:lpstr>
      <vt:lpstr>Колосовский Николай Никола́евич (1891-1954), советский экономист и экономико-географ, один из создателей советской районной школы экономической географии.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в начале XX века</dc:title>
  <dc:creator>Сергей</dc:creator>
  <cp:lastModifiedBy>Admin</cp:lastModifiedBy>
  <cp:revision>9</cp:revision>
  <dcterms:created xsi:type="dcterms:W3CDTF">2013-12-18T22:03:27Z</dcterms:created>
  <dcterms:modified xsi:type="dcterms:W3CDTF">2014-05-07T15:46:20Z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