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2" r:id="rId6"/>
    <p:sldId id="265" r:id="rId7"/>
    <p:sldId id="263" r:id="rId8"/>
    <p:sldId id="264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2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5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6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2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5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4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0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4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E001-06DE-4148-970C-9AE4E3E875E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4587-5042-477C-B877-59F151A94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0" y="0"/>
            <a:ext cx="90500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География в Древней Греции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627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29466">
            <a:off x="695055" y="5072520"/>
            <a:ext cx="8219697" cy="699011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207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Пергамская школа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7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240360" cy="5006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61656" y="155679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Ксенарх</a:t>
            </a:r>
          </a:p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653136"/>
            <a:ext cx="4146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был перипатетиком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79" y="5517232"/>
            <a:ext cx="7934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греческий историк, военачальник 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государственный деятель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57" y="943459"/>
            <a:ext cx="3772849" cy="4595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23527" y="1196752"/>
            <a:ext cx="398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Полибий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6000" t="-1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55"/>
            <a:ext cx="4110842" cy="687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3041084"/>
            <a:ext cx="562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«История»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6383" y="4149080"/>
            <a:ext cx="712879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(«Всеобщая история»)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1533" y="2210087"/>
            <a:ext cx="2572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Полибий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200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3283"/>
            <a:ext cx="4514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Страбона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1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8000" b="-1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10304"/>
            <a:ext cx="4355976" cy="6880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0528" y="1052736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«География»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0869" y="2207568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 книг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5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46000" r="-4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9" y="1517805"/>
            <a:ext cx="4181729" cy="4523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75243" y="934996"/>
            <a:ext cx="4801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Эратосфен</a:t>
            </a:r>
            <a:endParaRPr lang="ru-RU" sz="7200" dirty="0"/>
          </a:p>
        </p:txBody>
      </p:sp>
      <p:sp>
        <p:nvSpPr>
          <p:cNvPr id="6" name="Rectangle 5"/>
          <p:cNvSpPr/>
          <p:nvPr/>
        </p:nvSpPr>
        <p:spPr>
          <a:xfrm>
            <a:off x="4503143" y="2936871"/>
            <a:ext cx="4681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греческий математик, </a:t>
            </a:r>
          </a:p>
          <a:p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астроном, географ, поэт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256584" cy="52332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92168" y="-171400"/>
            <a:ext cx="83164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Земля</a:t>
            </a:r>
            <a:endParaRPr lang="ru-RU" sz="7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7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7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7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7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</a:p>
          <a:p>
            <a:r>
              <a:rPr lang="ru-RU" sz="7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это шар</a:t>
            </a:r>
            <a:endParaRPr lang="ru-RU" sz="7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2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999f9b3866ac8c8babcca69b8c95cc782774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EED8-ADB4-405A-B392-A95708FE2F52}"/>
</file>

<file path=customXml/itemProps2.xml><?xml version="1.0" encoding="utf-8"?>
<ds:datastoreItem xmlns:ds="http://schemas.openxmlformats.org/officeDocument/2006/customXml" ds:itemID="{6D8081AE-E6B0-467C-8628-821D92F832EC}"/>
</file>

<file path=customXml/itemProps3.xml><?xml version="1.0" encoding="utf-8"?>
<ds:datastoreItem xmlns:ds="http://schemas.openxmlformats.org/officeDocument/2006/customXml" ds:itemID="{A2BC93A4-A7D0-4283-AA2A-B85C54C02777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51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География в Древней Греции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Страбон</dc:title>
  <dc:creator>мария</dc:creator>
  <cp:lastModifiedBy>Admin</cp:lastModifiedBy>
  <cp:revision>15</cp:revision>
  <dcterms:created xsi:type="dcterms:W3CDTF">2013-11-13T16:13:10Z</dcterms:created>
  <dcterms:modified xsi:type="dcterms:W3CDTF">2014-05-07T15:45:38Z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