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emf" ContentType="image/x-e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70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997363-6972-48FF-8E62-B87D8B48DF18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464DE5-D3A7-4F20-B74B-1DB8E50BD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13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6E81C2-30A6-446F-A801-03D25B2C871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1AA97-B50A-4849-97AB-8D6B57440A7C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DBCB9-9D1A-4C21-8B2A-88D2FDB9EC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EED5A-FE7F-49C2-BE97-8864DF40F472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28FC5-2352-40D5-A267-6A4449871B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751F2-9462-4D30-809E-F29E67D7EC74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BCDED-AE4D-48FD-A8EF-4AB2C2B71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C4798-F846-44F9-8A9B-6F2E8C541DD5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51AF6-3A70-4145-AFA8-9654259A01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FFE20-2C81-4DAD-82E7-62155A79942A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C3CA6-B198-4D73-9105-AC59339C8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713B5-C2D2-4C8E-A82B-015127079B22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D3358-B0F2-44F0-9B3C-EE3E463604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A89D0-2F85-432E-A846-295197D12183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5840-D027-469F-B955-CA37F0D93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85906-3CD8-4597-992B-9E0EEBBB8BA8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FE23E-3D39-4B83-A816-6A10EBE3CB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AEDFD-90C1-4C9A-94BC-148BDCB53B92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1AF89-1F3C-4DAC-9E3A-8CBD30900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99D2F-6601-4FEE-9979-A9746C45E02E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5ACE8-0D47-4552-8549-33ED69E59B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C20A9-9BD0-4BCD-89FA-494D37523077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3A1C0-3980-4ECB-9BA7-EAFCDBFB9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4F977F-9C82-472D-865A-BED1905E5952}" type="datetimeFigureOut">
              <a:rPr lang="ru-RU" smtClean="0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CA84D1-E2CD-43EF-9B00-AE59E9CA4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-36512" y="483518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5000" b="1" dirty="0">
                <a:solidFill>
                  <a:schemeClr val="tx2">
                    <a:lumMod val="75000"/>
                  </a:schemeClr>
                </a:solidFill>
              </a:rPr>
              <a:t>Создание </a:t>
            </a:r>
          </a:p>
          <a:p>
            <a:pPr algn="ctr"/>
            <a:r>
              <a:rPr lang="ru-RU" altLang="ru-RU" sz="5000" b="1" dirty="0" err="1">
                <a:solidFill>
                  <a:schemeClr val="tx2">
                    <a:lumMod val="75000"/>
                  </a:schemeClr>
                </a:solidFill>
              </a:rPr>
              <a:t>шейп</a:t>
            </a:r>
            <a:r>
              <a:rPr lang="ru-RU" altLang="ru-RU" sz="5000" b="1" dirty="0">
                <a:solidFill>
                  <a:schemeClr val="tx2">
                    <a:lumMod val="75000"/>
                  </a:schemeClr>
                </a:solidFill>
              </a:rPr>
              <a:t>-файла</a:t>
            </a:r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3131840" y="2728379"/>
            <a:ext cx="3570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dirty="0" smtClean="0"/>
              <a:t>Презентация по ГИС-технологиям</a:t>
            </a: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250825" y="987425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6. Щелкнуть справа от имени</a:t>
            </a:r>
          </a:p>
          <a:p>
            <a:r>
              <a:rPr lang="ru-RU" altLang="ru-RU"/>
              <a:t>нового атрибута в поле Тип</a:t>
            </a:r>
          </a:p>
          <a:p>
            <a:r>
              <a:rPr lang="ru-RU" altLang="ru-RU"/>
              <a:t>данных. Раскроется список</a:t>
            </a:r>
          </a:p>
          <a:p>
            <a:r>
              <a:rPr lang="ru-RU" altLang="ru-RU"/>
              <a:t>типов с выбранным по умолчанию </a:t>
            </a:r>
          </a:p>
          <a:p>
            <a:r>
              <a:rPr lang="ru-RU" altLang="ru-RU"/>
              <a:t>типом Text. Выбрать</a:t>
            </a:r>
          </a:p>
          <a:p>
            <a:r>
              <a:rPr lang="ru-RU" altLang="ru-RU"/>
              <a:t>соответствующий тип данных</a:t>
            </a:r>
          </a:p>
          <a:p>
            <a:r>
              <a:rPr lang="ru-RU" altLang="ru-RU"/>
              <a:t>для нового атрибута.</a:t>
            </a:r>
          </a:p>
          <a:p>
            <a:r>
              <a:rPr lang="ru-RU" altLang="ru-RU"/>
              <a:t>Свойства, соответствующие</a:t>
            </a:r>
          </a:p>
          <a:p>
            <a:r>
              <a:rPr lang="ru-RU" altLang="ru-RU"/>
              <a:t>указанному типу данных нового </a:t>
            </a:r>
          </a:p>
          <a:p>
            <a:r>
              <a:rPr lang="ru-RU" altLang="ru-RU"/>
              <a:t>атрибута появятся в списке </a:t>
            </a:r>
          </a:p>
          <a:p>
            <a:r>
              <a:rPr lang="ru-RU" altLang="ru-RU"/>
              <a:t>Свойства поля, </a:t>
            </a:r>
          </a:p>
          <a:p>
            <a:r>
              <a:rPr lang="ru-RU" altLang="ru-RU"/>
              <a:t>расположенном ниже.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1203325"/>
            <a:ext cx="463073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4570413" y="725488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7. В списке Свойства поля указать соответствующие значения свойств для нового атрибута.</a:t>
            </a:r>
          </a:p>
          <a:p>
            <a:r>
              <a:rPr lang="ru-RU" altLang="ru-RU"/>
              <a:t>Например, если тип данных –</a:t>
            </a:r>
          </a:p>
          <a:p>
            <a:r>
              <a:rPr lang="ru-RU" altLang="ru-RU"/>
              <a:t>действительное число, установить </a:t>
            </a:r>
          </a:p>
          <a:p>
            <a:r>
              <a:rPr lang="ru-RU" altLang="ru-RU"/>
              <a:t>Точность (общее число цифр, </a:t>
            </a:r>
          </a:p>
          <a:p>
            <a:r>
              <a:rPr lang="ru-RU" altLang="ru-RU"/>
              <a:t>из которого может</a:t>
            </a:r>
          </a:p>
          <a:p>
            <a:r>
              <a:rPr lang="ru-RU" altLang="ru-RU"/>
              <a:t>состоять число) и Масштаб</a:t>
            </a:r>
          </a:p>
          <a:p>
            <a:r>
              <a:rPr lang="ru-RU" altLang="ru-RU"/>
              <a:t>(общее число десятичных </a:t>
            </a:r>
          </a:p>
          <a:p>
            <a:r>
              <a:rPr lang="ru-RU" altLang="ru-RU"/>
              <a:t>разрядов, которое может иметь</a:t>
            </a:r>
          </a:p>
          <a:p>
            <a:r>
              <a:rPr lang="ru-RU" altLang="ru-RU"/>
              <a:t>значение).</a:t>
            </a:r>
          </a:p>
          <a:p>
            <a:r>
              <a:rPr lang="ru-RU" altLang="ru-RU"/>
              <a:t>8. Щелкнуть ОК.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9350"/>
            <a:ext cx="43338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\Desktop\ESRI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3825"/>
            <a:ext cx="62198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5850.ESRI-map-with-country-bounds_5B27BC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3825"/>
            <a:ext cx="7123112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екс\Desktop\e57b485ec9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1163"/>
            <a:ext cx="8497887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6259513" y="474663"/>
            <a:ext cx="336391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500" b="1">
                <a:solidFill>
                  <a:srgbClr val="000000"/>
                </a:solidFill>
              </a:rPr>
              <a:t>«Шейп-файл» </a:t>
            </a:r>
          </a:p>
          <a:p>
            <a:pPr>
              <a:spcBef>
                <a:spcPct val="20000"/>
              </a:spcBef>
            </a:pPr>
            <a:r>
              <a:rPr lang="ru-RU" altLang="ru-RU" sz="2500" b="1">
                <a:solidFill>
                  <a:srgbClr val="000000"/>
                </a:solidFill>
              </a:rPr>
              <a:t>(англ. Shapefile) </a:t>
            </a:r>
            <a:r>
              <a:rPr lang="ru-RU" altLang="ru-RU" sz="2500">
                <a:solidFill>
                  <a:srgbClr val="000000"/>
                </a:solidFill>
              </a:rPr>
              <a:t>— популярный векторный формат географических файлов. Разрабатывается и поддерживается компанией Esri с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8288"/>
            <a:ext cx="5888038" cy="367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84150" y="3967163"/>
            <a:ext cx="8928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500">
                <a:solidFill>
                  <a:srgbClr val="000000"/>
                </a:solidFill>
              </a:rPr>
              <a:t>целью интероперабельности между продуктами Esri и другими программами.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179388" y="268288"/>
            <a:ext cx="42481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/>
              <a:t>Формат </a:t>
            </a:r>
            <a:r>
              <a:rPr lang="ru-RU" altLang="ru-RU" sz="2400" b="1"/>
              <a:t>«Шейп-файл»</a:t>
            </a:r>
            <a:r>
              <a:rPr lang="ru-RU" altLang="ru-RU" sz="2400"/>
              <a:t> позволяет хранить следующие различные типы геометрических объектов: точки (политочки), линии (полилинии), полигоны и другие объекты. Отдельный файл может хранить объекты только одного типа. Каждая запись в </a:t>
            </a:r>
            <a:r>
              <a:rPr lang="ru-RU" altLang="ru-RU" sz="2400" b="1"/>
              <a:t>«Шейп-файле» </a:t>
            </a:r>
            <a:r>
              <a:rPr lang="ru-RU" altLang="ru-RU" sz="2400"/>
              <a:t>также</a:t>
            </a:r>
          </a:p>
        </p:txBody>
      </p:sp>
      <p:pic>
        <p:nvPicPr>
          <p:cNvPr id="4099" name="Picture 2" descr="C:\Users\Алекс\Desktop\250px-Simple_vector_map_russi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25"/>
            <a:ext cx="44196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179388" y="3908425"/>
            <a:ext cx="8380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/>
              <a:t>может иметь несколько атрибутов для описания своей геометрии, например: название, температура, глубина.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395288" y="411163"/>
            <a:ext cx="45720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500"/>
              <a:t>Приложение </a:t>
            </a:r>
            <a:r>
              <a:rPr lang="en-US" altLang="ru-RU" sz="2500"/>
              <a:t>ArcCatalog </a:t>
            </a:r>
            <a:r>
              <a:rPr lang="ru-RU" altLang="ru-RU" sz="2500"/>
              <a:t> позволяет создавать новые шейп-файлы, а так-же изменять их, добавлять, удалять и индексировать атрибуты, определять систему координат шейп-файлов и обновлять их</a:t>
            </a:r>
          </a:p>
        </p:txBody>
      </p:sp>
      <p:pic>
        <p:nvPicPr>
          <p:cNvPr id="5123" name="Picture 2" descr="C:\Users\Алекс\Desktop\1342720181_fgh7zrs0qiajxp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11150"/>
            <a:ext cx="38481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95288" y="3003550"/>
            <a:ext cx="8566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500"/>
              <a:t>пространственные индексы. В приложении ArcCatalog вы можете изменять структуру и свойства шейп-файлов, но для изменения их содержимого – пространственных объектов и значений атрибутов –необходимо использовать приложение ArcMap.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4799013" y="2636838"/>
            <a:ext cx="457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b="1" i="1"/>
              <a:t>Desktop это три взаимосвязанные базовые приложения: </a:t>
            </a:r>
          </a:p>
          <a:p>
            <a:pPr algn="ctr"/>
            <a:r>
              <a:rPr lang="ru-RU" altLang="ru-RU" sz="1100" b="1" i="1"/>
              <a:t>ArcMap, ArcCatalog и ArcToolbox.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341313" y="627063"/>
            <a:ext cx="4572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500">
                <a:solidFill>
                  <a:srgbClr val="000000"/>
                </a:solidFill>
              </a:rPr>
              <a:t>При создании шейп-файла надо определить тип объектов, которые он будет содержать, указать будут ли эти объекты представлять маршруты или будут ли они трехмерными. Эти свойства не могут быть изменены после создания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323850" y="3651250"/>
            <a:ext cx="8569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500">
                <a:solidFill>
                  <a:srgbClr val="000000"/>
                </a:solidFill>
              </a:rPr>
              <a:t>шейп-файла. Если не определить в процессе создания шейп-файла систему координат, она будет рассматриваться как “Неизвестная”.</a:t>
            </a:r>
          </a:p>
        </p:txBody>
      </p:sp>
      <p:pic>
        <p:nvPicPr>
          <p:cNvPr id="6148" name="Picture 3" descr="C:\Users\Алекс\Desktop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98513"/>
            <a:ext cx="3768725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249238" y="195263"/>
            <a:ext cx="87487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/>
              <a:t>Создание нового шейп-файла</a:t>
            </a: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250825" y="987425"/>
            <a:ext cx="4572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1. Выбрать папку или подключение папки в дереве Каталога.</a:t>
            </a:r>
          </a:p>
          <a:p>
            <a:r>
              <a:rPr lang="ru-RU" altLang="ru-RU"/>
              <a:t>2. В меню Файл щелкнуть Новый и затем выберите Шейп-файл.</a:t>
            </a:r>
          </a:p>
          <a:p>
            <a:r>
              <a:rPr lang="ru-RU" altLang="ru-RU"/>
              <a:t>3. В текстовое поле Имя ввести</a:t>
            </a:r>
          </a:p>
          <a:p>
            <a:r>
              <a:rPr lang="ru-RU" altLang="ru-RU"/>
              <a:t>имя шейп-файла.</a:t>
            </a:r>
          </a:p>
          <a:p>
            <a:r>
              <a:rPr lang="ru-RU" altLang="ru-RU"/>
              <a:t>4. Нажать на стрелку ниспадающего списка Тип объектов и</a:t>
            </a:r>
          </a:p>
          <a:p>
            <a:r>
              <a:rPr lang="ru-RU" altLang="ru-RU"/>
              <a:t>выбрать тип объектов, которые будет содержать шейп-файл.</a:t>
            </a:r>
          </a:p>
          <a:p>
            <a:r>
              <a:rPr lang="ru-RU" altLang="ru-RU"/>
              <a:t>5. Нажмите кнопку Изменить,</a:t>
            </a:r>
          </a:p>
          <a:p>
            <a:r>
              <a:rPr lang="ru-RU" altLang="ru-RU"/>
              <a:t>чтобы задать систему координат шейп-файла.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855663"/>
            <a:ext cx="4092575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4500563" y="1131888"/>
            <a:ext cx="45720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6. В диалоговом окне Свойства</a:t>
            </a:r>
          </a:p>
          <a:p>
            <a:r>
              <a:rPr lang="ru-RU" altLang="ru-RU"/>
              <a:t>пространственной привязки</a:t>
            </a:r>
          </a:p>
          <a:p>
            <a:r>
              <a:rPr lang="ru-RU" altLang="ru-RU"/>
              <a:t>нажать кнопку Выбрать и выбрать предопределенную систему координат.</a:t>
            </a:r>
          </a:p>
          <a:p>
            <a:r>
              <a:rPr lang="ru-RU" altLang="ru-RU"/>
              <a:t>Также можно нажать кнопку Импорт и выбрать источник данных, систему координат которую надо использовать.</a:t>
            </a:r>
          </a:p>
          <a:p>
            <a:r>
              <a:rPr lang="ru-RU" altLang="ru-RU"/>
              <a:t>Также можете нажать кнопку Новая и самостоятельно определить параметры системы координат.</a:t>
            </a:r>
          </a:p>
          <a:p>
            <a:r>
              <a:rPr lang="ru-RU" altLang="ru-RU"/>
              <a:t>7. Нажать ОК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95263"/>
            <a:ext cx="3098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179388" y="1058863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8. Если шейп-файл будет содержать полилинии, представляющие собой маршруты, включить опцию Координаты будут содержать М-значения.</a:t>
            </a:r>
          </a:p>
          <a:p>
            <a:r>
              <a:rPr lang="ru-RU" altLang="ru-RU"/>
              <a:t>9. Если шейп-файл будет содержать трехмерные объекты, включить опцию Координаты будут содержать Z-значения.</a:t>
            </a:r>
          </a:p>
          <a:p>
            <a:r>
              <a:rPr lang="ru-RU" altLang="ru-RU"/>
              <a:t>10. Нажмите ОК.</a:t>
            </a:r>
          </a:p>
          <a:p>
            <a:r>
              <a:rPr lang="ru-RU" altLang="ru-RU"/>
              <a:t>Новый шейп-файл появится в</a:t>
            </a:r>
          </a:p>
          <a:p>
            <a:r>
              <a:rPr lang="ru-RU" altLang="ru-RU"/>
              <a:t>списке содержимого папки.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95275"/>
            <a:ext cx="45386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Добавление атрибута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563688"/>
            <a:ext cx="457200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Щелкнуть по </a:t>
            </a:r>
            <a:r>
              <a:rPr lang="ru-RU" dirty="0" err="1">
                <a:latin typeface="+mn-lt"/>
                <a:cs typeface="+mn-cs"/>
              </a:rPr>
              <a:t>шейп</a:t>
            </a:r>
            <a:r>
              <a:rPr lang="ru-RU" dirty="0">
                <a:latin typeface="+mn-lt"/>
                <a:cs typeface="+mn-cs"/>
              </a:rPr>
              <a:t>-файлу к которому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надо добавить атрибут.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2. В меню Файл выбрать Свойства.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3. Перейти на закладку Поля.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4. Прокрутить список атрибутов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вниз, чтобы увидеть последний атрибут.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5. Щелкнуть в пустой строке под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последним атрибутом в поле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Имя поля и введите имя нового атрибута.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36700"/>
            <a:ext cx="43338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B956D4-1C9B-4D7B-BC0F-1CC22CCEE75E}"/>
</file>

<file path=customXml/itemProps2.xml><?xml version="1.0" encoding="utf-8"?>
<ds:datastoreItem xmlns:ds="http://schemas.openxmlformats.org/officeDocument/2006/customXml" ds:itemID="{1924EB06-F60C-4F59-A3B2-54A554605CFB}"/>
</file>

<file path=customXml/itemProps3.xml><?xml version="1.0" encoding="utf-8"?>
<ds:datastoreItem xmlns:ds="http://schemas.openxmlformats.org/officeDocument/2006/customXml" ds:itemID="{FD71E9C8-B660-4219-9B38-8FB500454DE6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</TotalTime>
  <Words>540</Words>
  <Application>Microsoft Office PowerPoint</Application>
  <PresentationFormat>Экран (16:9)</PresentationFormat>
  <Paragraphs>67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Arial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Добавление атрибута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XTreme.ws</cp:lastModifiedBy>
  <cp:revision>9</cp:revision>
  <dcterms:created xsi:type="dcterms:W3CDTF">2013-04-12T06:02:15Z</dcterms:created>
  <dcterms:modified xsi:type="dcterms:W3CDTF">2013-11-08T00:09:42Z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