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wmf" ContentType="image/x-wmf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B7FDD4-CE80-4434-A53F-8288A2F39E82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B62974-098F-44FB-918A-6667B8A1263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различных построений в программе </a:t>
            </a:r>
            <a:r>
              <a:rPr lang="en-US" dirty="0" smtClean="0"/>
              <a:t>Surfer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по ГИС-технологиям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3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изолиний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81661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4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изолиний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102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Поверхность с сеткой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8177212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2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Двух- и трёхмерная модель рельефа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81772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0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Совмещённая поверхность и карта изолиний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412037" cy="482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3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Поверхность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636912"/>
            <a:ext cx="644561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5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Различные представления одного участка территории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5544616" cy="399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6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852DA55-5376-402D-A109-A977C89A4DFC}"/>
</file>

<file path=customXml/itemProps2.xml><?xml version="1.0" encoding="utf-8"?>
<ds:datastoreItem xmlns:ds="http://schemas.openxmlformats.org/officeDocument/2006/customXml" ds:itemID="{5676EAAE-D3F5-45E3-BC29-AC44134EC031}"/>
</file>

<file path=customXml/itemProps3.xml><?xml version="1.0" encoding="utf-8"?>
<ds:datastoreItem xmlns:ds="http://schemas.openxmlformats.org/officeDocument/2006/customXml" ds:itemID="{5A1E343C-DB0D-4AF6-8CAF-5F1CC9D1614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32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Примеры различных построений в программе Surfer</vt:lpstr>
      <vt:lpstr>Карта изолиний</vt:lpstr>
      <vt:lpstr>Карта изолиний</vt:lpstr>
      <vt:lpstr>Поверхность с сеткой</vt:lpstr>
      <vt:lpstr>Двух- и трёхмерная модель рельефа</vt:lpstr>
      <vt:lpstr>Совмещённая поверхность и карта изолиний</vt:lpstr>
      <vt:lpstr>Поверхность</vt:lpstr>
      <vt:lpstr>Различные представления одного участка территории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различных построений в программе Surfer</dc:title>
  <dc:creator>XTreme.ws</dc:creator>
  <cp:lastModifiedBy>XTreme.ws</cp:lastModifiedBy>
  <cp:revision>2</cp:revision>
  <dcterms:created xsi:type="dcterms:W3CDTF">2013-11-07T23:10:28Z</dcterms:created>
  <dcterms:modified xsi:type="dcterms:W3CDTF">2013-11-07T23:36:49Z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