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6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9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2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9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8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5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C55A-7AB0-4AC6-845F-5AC3F2CB0B3F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93BB-C06B-4D50-B44B-30DE10227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4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7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44"/>
            <a:ext cx="12192000" cy="6818558"/>
          </a:xfrm>
        </p:spPr>
      </p:pic>
    </p:spTree>
    <p:extLst>
      <p:ext uri="{BB962C8B-B14F-4D97-AF65-F5344CB8AC3E}">
        <p14:creationId xmlns:p14="http://schemas.microsoft.com/office/powerpoint/2010/main" val="58240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783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23913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449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3380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1790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6817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8491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83A211-8F5B-40C5-9447-19BFC1AF0D0D}"/>
</file>

<file path=customXml/itemProps2.xml><?xml version="1.0" encoding="utf-8"?>
<ds:datastoreItem xmlns:ds="http://schemas.openxmlformats.org/officeDocument/2006/customXml" ds:itemID="{A8A780B3-4B3F-425D-B7ED-F95654672C92}"/>
</file>

<file path=customXml/itemProps3.xml><?xml version="1.0" encoding="utf-8"?>
<ds:datastoreItem xmlns:ds="http://schemas.openxmlformats.org/officeDocument/2006/customXml" ds:itemID="{720371C9-C038-4323-BC79-4533ADC08597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2016-11-01T16:04:54Z</dcterms:created>
  <dcterms:modified xsi:type="dcterms:W3CDTF">2016-11-01T16:18:20Z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