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1441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Тема 5  Экологические группы гидробионтов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5.1 Планктон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5.2 Нектон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5.3 Плейстон и нейстон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5.4 Бентос и перифитон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8991600" cy="6000792"/>
          </a:xfrm>
        </p:spPr>
        <p:txBody>
          <a:bodyPr>
            <a:normAutofit fontScale="92500"/>
          </a:bodyPr>
          <a:lstStyle/>
          <a:p>
            <a:r>
              <a:rPr lang="ru-RU" sz="3900" b="1" i="1" dirty="0" smtClean="0">
                <a:latin typeface="Times New Roman" pitchFamily="18" charset="0"/>
                <a:cs typeface="Times New Roman" pitchFamily="18" charset="0"/>
              </a:rPr>
              <a:t>Гидробионты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(от греч. </a:t>
            </a:r>
            <a:r>
              <a:rPr lang="en-US" sz="3900" i="1" dirty="0" err="1" smtClean="0">
                <a:latin typeface="Times New Roman" pitchFamily="18" charset="0"/>
                <a:cs typeface="Times New Roman" pitchFamily="18" charset="0"/>
              </a:rPr>
              <a:t>hydor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– вода, </a:t>
            </a:r>
            <a:r>
              <a:rPr lang="en-US" sz="3900" i="1" dirty="0" smtClean="0">
                <a:latin typeface="Times New Roman" pitchFamily="18" charset="0"/>
                <a:cs typeface="Times New Roman" pitchFamily="18" charset="0"/>
              </a:rPr>
              <a:t>bios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– жизнь) – организмы, представленные в водной среде.</a:t>
            </a:r>
          </a:p>
          <a:p>
            <a:endParaRPr lang="en-US" sz="3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900" b="1" i="1" dirty="0" smtClean="0">
                <a:latin typeface="Times New Roman" pitchFamily="18" charset="0"/>
                <a:cs typeface="Times New Roman" pitchFamily="18" charset="0"/>
              </a:rPr>
              <a:t>Планктон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 (от греч. </a:t>
            </a:r>
            <a:r>
              <a:rPr lang="ru-RU" sz="3900" dirty="0" err="1" smtClean="0">
                <a:latin typeface="Times New Roman" pitchFamily="18" charset="0"/>
                <a:cs typeface="Times New Roman" pitchFamily="18" charset="0"/>
              </a:rPr>
              <a:t>planktos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 –  парящий,  блуждающий) – это совокупность пелагических организ­мов, не обладающих способностью к быстрым  и активным передвижениям, пассивно переносимых течением.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6429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Рисунок 5.1 – Профиль океана и его обитатели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245" t="1813" r="1245" b="1813"/>
          <a:stretch>
            <a:fillRect/>
          </a:stretch>
        </p:blipFill>
        <p:spPr bwMode="auto">
          <a:xfrm>
            <a:off x="0" y="1000107"/>
            <a:ext cx="9144000" cy="5857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715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зависимости от размеров тела организмы планктона делятся на группы: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b="1" dirty="0" smtClean="0"/>
              <a:t>ультрапланктон </a:t>
            </a:r>
            <a:r>
              <a:rPr lang="ru-RU" dirty="0" smtClean="0"/>
              <a:t> – размеры  не превышают нескольких микрометров    (бактерии);</a:t>
            </a:r>
          </a:p>
          <a:p>
            <a:pPr lvl="0"/>
            <a:r>
              <a:rPr lang="ru-RU" b="1" dirty="0" smtClean="0"/>
              <a:t>наннопланктон</a:t>
            </a:r>
            <a:r>
              <a:rPr lang="ru-RU" dirty="0" smtClean="0"/>
              <a:t> (карликовый, мелкий планктон) – размеры тела составляют микрометры и их десятки;</a:t>
            </a:r>
          </a:p>
          <a:p>
            <a:pPr lvl="0"/>
            <a:r>
              <a:rPr lang="ru-RU" b="1" dirty="0" smtClean="0"/>
              <a:t>микропланктон </a:t>
            </a:r>
            <a:r>
              <a:rPr lang="ru-RU" dirty="0" smtClean="0"/>
              <a:t> –  десятые и сотые доли миллиметра;</a:t>
            </a:r>
          </a:p>
          <a:p>
            <a:pPr lvl="0"/>
            <a:r>
              <a:rPr lang="ru-RU" b="1" dirty="0" err="1" smtClean="0"/>
              <a:t>мезопланктон</a:t>
            </a:r>
            <a:r>
              <a:rPr lang="ru-RU" b="1" dirty="0" smtClean="0"/>
              <a:t> </a:t>
            </a:r>
            <a:r>
              <a:rPr lang="ru-RU" dirty="0" smtClean="0"/>
              <a:t>– длина тела измеряется миллиметрами (крупные представители фитопланктона, главная часть зоопланктона морей;</a:t>
            </a:r>
          </a:p>
          <a:p>
            <a:pPr lvl="0"/>
            <a:r>
              <a:rPr lang="ru-RU" b="1" dirty="0" smtClean="0"/>
              <a:t>макропланктон </a:t>
            </a:r>
            <a:r>
              <a:rPr lang="ru-RU" dirty="0" smtClean="0"/>
              <a:t>–  длина тела составляет сантиметры;</a:t>
            </a:r>
          </a:p>
          <a:p>
            <a:pPr lvl="0"/>
            <a:r>
              <a:rPr lang="ru-RU" b="1" dirty="0" smtClean="0"/>
              <a:t>мегалопланктон </a:t>
            </a:r>
            <a:r>
              <a:rPr lang="ru-RU" dirty="0" smtClean="0"/>
              <a:t> – размеры тела достигают десятки сантиметров.  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686800" cy="39004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Нектон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400" cap="none" dirty="0" smtClean="0">
                <a:latin typeface="Times New Roman" pitchFamily="18" charset="0"/>
                <a:cs typeface="Times New Roman" pitchFamily="18" charset="0"/>
              </a:rPr>
              <a:t>от греч. </a:t>
            </a:r>
            <a:r>
              <a:rPr lang="ru-RU" sz="4400" cap="none" dirty="0" err="1" smtClean="0">
                <a:latin typeface="Times New Roman" pitchFamily="18" charset="0"/>
                <a:cs typeface="Times New Roman" pitchFamily="18" charset="0"/>
              </a:rPr>
              <a:t>nektos</a:t>
            </a:r>
            <a:r>
              <a:rPr lang="ru-RU" sz="4400" cap="none" dirty="0" smtClean="0">
                <a:latin typeface="Times New Roman" pitchFamily="18" charset="0"/>
                <a:cs typeface="Times New Roman" pitchFamily="18" charset="0"/>
              </a:rPr>
              <a:t>  –  плавающий) –  это совокупность пелагических активно передвигающихся животных, не имеющих непосредственной связи с дном, способных противостоять силе течения и самостоятельно перемещаться на значительные расстояния.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85850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Бентос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cap="none" dirty="0" err="1" smtClean="0">
                <a:latin typeface="Times New Roman" pitchFamily="18" charset="0"/>
                <a:cs typeface="Times New Roman" pitchFamily="18" charset="0"/>
              </a:rPr>
              <a:t>benthos</a:t>
            </a:r>
            <a:r>
              <a:rPr lang="ru-RU" sz="4000" cap="none" dirty="0" smtClean="0">
                <a:latin typeface="Times New Roman" pitchFamily="18" charset="0"/>
                <a:cs typeface="Times New Roman" pitchFamily="18" charset="0"/>
              </a:rPr>
              <a:t>  –  глубина)  –  совокупность  организмов, обитающих на дне (на грунте и в грунте) водоемов.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9144000" cy="4929198"/>
          </a:xfrm>
        </p:spPr>
        <p:txBody>
          <a:bodyPr>
            <a:noAutofit/>
          </a:bodyPr>
          <a:lstStyle/>
          <a:p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Бентосные организмы различаются:</a:t>
            </a:r>
          </a:p>
          <a:p>
            <a:pPr lvl="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 образу жизни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подвижные (бродячие), мало подвижные (лежачие) и неподвижные (прикрепленные); </a:t>
            </a:r>
          </a:p>
          <a:p>
            <a:pPr lvl="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 способу питания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фотосинтезирующие, растительноядные,  плотоядные,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детритоядные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 размерам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макро-, мезо-,  микробентос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991600" cy="6858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Организмы бентоса делятся на  группы: 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прикрепленные формы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(губки, кораллы, морские лилии,   представители моллюсков,  ракообразных); 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лежащие организмы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(морские гребешки из двустворчатых моллюсков, полихеты из кольчатых червей, плоские морские ежи из иглокожих); 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закапывающиеся организмы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(пескожил); 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сверлящие организмы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корабельный червь из двустворчатых моллюсков); 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свободно двигающиеся организмы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(раки,  крабы, иглокожие, личинки насекомых, взрослые насекомые – водяные клопы, жуки плавунцы  и водолюбы).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615006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 !!!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EE21F91-CDF8-45A6-BE47-8AB5F9EEB6DB}"/>
</file>

<file path=customXml/itemProps2.xml><?xml version="1.0" encoding="utf-8"?>
<ds:datastoreItem xmlns:ds="http://schemas.openxmlformats.org/officeDocument/2006/customXml" ds:itemID="{1BAF043D-8C64-475E-90C0-43679C1348F1}"/>
</file>

<file path=customXml/itemProps3.xml><?xml version="1.0" encoding="utf-8"?>
<ds:datastoreItem xmlns:ds="http://schemas.openxmlformats.org/officeDocument/2006/customXml" ds:itemID="{3FC1EB3D-280A-416D-8A33-52685D769AF2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</TotalTime>
  <Words>280</Words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Тема 5  Экологические группы гидробионтов</vt:lpstr>
      <vt:lpstr>Слайд 2</vt:lpstr>
      <vt:lpstr>  Рисунок 5.1 – Профиль океана и его обитатели </vt:lpstr>
      <vt:lpstr>  В зависимости от размеров тела организмы планктона делятся на группы: </vt:lpstr>
      <vt:lpstr>  Нектон (от греч. nektos  –  плавающий) –  это совокупность пелагических активно передвигающихся животных, не имеющих непосредственной связи с дном, способных противостоять силе течения и самостоятельно перемещаться на значительные расстояния.</vt:lpstr>
      <vt:lpstr>Бентос (benthos  –  глубина)  –  совокупность  организмов, обитающих на дне (на грунте и в грунте) водоемов.  </vt:lpstr>
      <vt:lpstr>Слайд 7</vt:lpstr>
      <vt:lpstr>Спасибо за внимание !!!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  Экологические группы гидробионтов</dc:title>
  <dc:creator>Admin</dc:creator>
  <cp:lastModifiedBy>Admin</cp:lastModifiedBy>
  <cp:revision>2</cp:revision>
  <dcterms:created xsi:type="dcterms:W3CDTF">2014-05-29T18:17:27Z</dcterms:created>
  <dcterms:modified xsi:type="dcterms:W3CDTF">2014-05-29T18:58:06Z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