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Ландшафтное районирование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Ландшафтоведение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Восточно-Белорусская провинция</a:t>
            </a:r>
            <a:br>
              <a:rPr lang="ru-RU" sz="2000" dirty="0" smtClean="0"/>
            </a:br>
            <a:r>
              <a:rPr lang="ru-RU" sz="2000" dirty="0" smtClean="0"/>
              <a:t>Структура ландшафтов: вторично-моренные </a:t>
            </a:r>
            <a:r>
              <a:rPr lang="ru-RU" sz="2000" dirty="0"/>
              <a:t>– 53,3%; лессовые – 17,1%; вторичные водно-ледниковые – 9,2%; нерасчлененные речные долины – 7,2%; мо­ренно-зандровые – 5,2%; холмисто-моренно-эрозионные – 4,7%.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80928"/>
            <a:ext cx="3910948" cy="340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Предполесская</a:t>
            </a:r>
            <a:r>
              <a:rPr lang="ru-RU" sz="2200" dirty="0" smtClean="0"/>
              <a:t> провинция</a:t>
            </a:r>
            <a:br>
              <a:rPr lang="ru-RU" sz="2200" dirty="0" smtClean="0"/>
            </a:br>
            <a:r>
              <a:rPr lang="ru-RU" sz="2200" dirty="0" smtClean="0"/>
              <a:t>Структура ландшафтов: вторичные </a:t>
            </a:r>
            <a:r>
              <a:rPr lang="ru-RU" sz="2200" dirty="0"/>
              <a:t>водно-ледниковые - 44,6%; мо­ренно-зандровые - 21,0%; вторично-моренные – 10,3%; нерасчлененные речные долины – 7,6%; нерасчлененные комплексы с преобла­данием болот – 6,3%; аллювиальные терраси­рованные – 4,9%.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21879"/>
            <a:ext cx="8229600" cy="26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2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Полесская</a:t>
            </a:r>
            <a:r>
              <a:rPr lang="ru-RU" sz="2200" dirty="0" smtClean="0"/>
              <a:t> провинция</a:t>
            </a:r>
            <a:br>
              <a:rPr lang="ru-RU" sz="2200" dirty="0" smtClean="0"/>
            </a:br>
            <a:r>
              <a:rPr lang="ru-RU" sz="2200" dirty="0" smtClean="0"/>
              <a:t>Структура ландшафтов: </a:t>
            </a:r>
            <a:r>
              <a:rPr lang="ru-RU" sz="2200" dirty="0"/>
              <a:t>озерно-аллювиальные – 26,8%; вторичные водно-ледниковые – 17,0%; нерасчлененные ком­плексы с преобладанием болот – 16,5%; ал­лювиальные террасированные – 15,7%; пой­менные – 10%; моренно-зандровые – 8,0%; вторично-моренные – 5,0%.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51034"/>
            <a:ext cx="8229600" cy="240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Сущность районирования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Районирование </a:t>
            </a:r>
            <a:r>
              <a:rPr lang="ru-RU" dirty="0"/>
              <a:t>как универсальный метод упорядочивания и систематизации территориальных систем широко используется в географических науках. Существуют различные виды отраслевого районирования – климатическое, геоморфологическое, почвенное и т.д. Ландшафтное районирование является комплексным физико-географическим районированием. Его объектами выступают конкретные (индивидуальные) </a:t>
            </a:r>
            <a:r>
              <a:rPr lang="ru-RU" dirty="0" err="1"/>
              <a:t>геосистемы</a:t>
            </a:r>
            <a:r>
              <a:rPr lang="ru-RU" dirty="0"/>
              <a:t> регионального уровня.</a:t>
            </a:r>
          </a:p>
          <a:p>
            <a:pPr marL="0" indent="0" algn="just">
              <a:buNone/>
            </a:pPr>
            <a:r>
              <a:rPr lang="ru-RU" dirty="0" smtClean="0"/>
              <a:t>	Объект районирования </a:t>
            </a:r>
            <a:r>
              <a:rPr lang="ru-RU" dirty="0"/>
              <a:t>– это </a:t>
            </a:r>
            <a:r>
              <a:rPr lang="ru-RU" dirty="0" smtClean="0"/>
              <a:t>сложная </a:t>
            </a:r>
            <a:r>
              <a:rPr lang="ru-RU" dirty="0" err="1"/>
              <a:t>геосистема</a:t>
            </a:r>
            <a:r>
              <a:rPr lang="ru-RU" dirty="0"/>
              <a:t>, обладающая территориальной целостностью и внутренним единством, которое обусловлено общностью географического положения и исторического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настоящее время отсутствует единая точка зрения на таксономию региональных </a:t>
            </a:r>
            <a:r>
              <a:rPr lang="ru-RU" dirty="0" err="1"/>
              <a:t>геосистем</a:t>
            </a:r>
            <a:r>
              <a:rPr lang="ru-RU" dirty="0"/>
              <a:t>. Существует несколько подходов к региональному районированию: 1) на зональной основе (например, схема районирования Л.С. Берга); 2) на азональной основе (Рихтер и др.); 3) сочетание зональных и азональных признаков (Григорьев, Исаченко и др</a:t>
            </a:r>
            <a:r>
              <a:rPr lang="ru-RU" dirty="0" smtClean="0"/>
              <a:t>.).</a:t>
            </a:r>
          </a:p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1946 г. А.А. Григорьев предложил следующий таксономический ряд: 1) пояс; 2) сектор; 3) зона (и </a:t>
            </a:r>
            <a:r>
              <a:rPr lang="ru-RU" dirty="0" err="1"/>
              <a:t>подзона</a:t>
            </a:r>
            <a:r>
              <a:rPr lang="ru-RU" dirty="0"/>
              <a:t>); 4) провинция; 5) ландшафт.</a:t>
            </a:r>
          </a:p>
          <a:p>
            <a:pPr marL="0" indent="0" algn="just">
              <a:buNone/>
            </a:pPr>
            <a:r>
              <a:rPr lang="ru-RU" dirty="0" smtClean="0"/>
              <a:t>	Межвузовское </a:t>
            </a:r>
            <a:r>
              <a:rPr lang="ru-RU" dirty="0"/>
              <a:t>совещание по районированию (1956 г.) рекомендовало следующую схему: 1) страна; 2) зона; 3) провинция; 4) </a:t>
            </a:r>
            <a:r>
              <a:rPr lang="ru-RU" dirty="0" err="1"/>
              <a:t>подзона</a:t>
            </a:r>
            <a:r>
              <a:rPr lang="ru-RU" dirty="0"/>
              <a:t>; 5) округ; 6) район.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1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Ф.Н</a:t>
            </a:r>
            <a:r>
              <a:rPr lang="ru-RU" dirty="0"/>
              <a:t>. Мильков </a:t>
            </a:r>
            <a:r>
              <a:rPr lang="ru-RU" dirty="0" smtClean="0"/>
              <a:t>предлагал </a:t>
            </a:r>
            <a:r>
              <a:rPr lang="ru-RU" dirty="0"/>
              <a:t>следующую таксономическую систему региональных комплексов (сверху вниз):</a:t>
            </a:r>
          </a:p>
          <a:p>
            <a:pPr algn="just"/>
            <a:r>
              <a:rPr lang="ru-RU" dirty="0"/>
              <a:t>1. </a:t>
            </a:r>
            <a:r>
              <a:rPr lang="ru-RU" b="1" dirty="0"/>
              <a:t>Материк</a:t>
            </a:r>
            <a:r>
              <a:rPr lang="ru-RU" dirty="0"/>
              <a:t> – крупная часть суши, окруженная со всех сторон или почти со всех сторон океанами и морями, с характерным для нее планом </a:t>
            </a:r>
            <a:r>
              <a:rPr lang="ru-RU" dirty="0" err="1"/>
              <a:t>оротектонической</a:t>
            </a:r>
            <a:r>
              <a:rPr lang="ru-RU" dirty="0"/>
              <a:t> и ландшафтно-поясной структуры;</a:t>
            </a:r>
          </a:p>
          <a:p>
            <a:pPr algn="just"/>
            <a:r>
              <a:rPr lang="ru-RU" dirty="0"/>
              <a:t>2. </a:t>
            </a:r>
            <a:r>
              <a:rPr lang="ru-RU" b="1" dirty="0"/>
              <a:t>Пояс</a:t>
            </a:r>
            <a:r>
              <a:rPr lang="ru-RU" dirty="0"/>
              <a:t> (в узком смысле) – часть географического пояса в пределах материка, обладающая некоторыми общими чертами, обусловленными величиной радиационного баланса и особенностями общей циркуляции атмосферы;</a:t>
            </a:r>
          </a:p>
          <a:p>
            <a:pPr algn="just"/>
            <a:r>
              <a:rPr lang="ru-RU" dirty="0"/>
              <a:t>3. </a:t>
            </a:r>
            <a:r>
              <a:rPr lang="ru-RU" b="1" dirty="0"/>
              <a:t>Страна</a:t>
            </a:r>
            <a:r>
              <a:rPr lang="ru-RU" dirty="0"/>
              <a:t> – часть материка, характеризующаяся геолого-геоморфологическим единством территории, общностью макроклиматических процессов, определенным планом широтной зональности и высотной поясности ландшафтов;</a:t>
            </a:r>
          </a:p>
          <a:p>
            <a:pPr algn="just"/>
            <a:r>
              <a:rPr lang="ru-RU" dirty="0"/>
              <a:t>4. </a:t>
            </a:r>
            <a:r>
              <a:rPr lang="ru-RU" b="1" dirty="0"/>
              <a:t>Зона</a:t>
            </a:r>
            <a:r>
              <a:rPr lang="ru-RU" dirty="0"/>
              <a:t> (в узком смысле) или зональная область – часть географического пояса в пределах страны, характеризующаяся определенным соотношениям тепла, влаги и господством на водоразделах какого-либо одного зонального типа ландшафта;</a:t>
            </a:r>
          </a:p>
          <a:p>
            <a:pPr algn="just"/>
            <a:r>
              <a:rPr lang="ru-RU" dirty="0"/>
              <a:t>5. </a:t>
            </a:r>
            <a:r>
              <a:rPr lang="ru-RU" b="1" dirty="0"/>
              <a:t>Провинция</a:t>
            </a:r>
            <a:r>
              <a:rPr lang="ru-RU" dirty="0"/>
              <a:t> – достаточно крупная часть физико-географической зоны, в пределах которой особенности долготно-климатических и геолого-геоморфологических условий накладывают отпечаток на характер растительности, почв и других компонентов ландшафта;</a:t>
            </a:r>
          </a:p>
          <a:p>
            <a:pPr algn="just"/>
            <a:r>
              <a:rPr lang="ru-RU" dirty="0"/>
              <a:t>6. </a:t>
            </a:r>
            <a:r>
              <a:rPr lang="ru-RU" b="1" dirty="0"/>
              <a:t>Район</a:t>
            </a:r>
            <a:r>
              <a:rPr lang="ru-RU" dirty="0"/>
              <a:t> – </a:t>
            </a:r>
            <a:r>
              <a:rPr lang="ru-RU" dirty="0" err="1"/>
              <a:t>геоморфологически</a:t>
            </a:r>
            <a:r>
              <a:rPr lang="ru-RU" dirty="0"/>
              <a:t> и климатически обособленная часть провинции, обладающая характерными для нее сочетаниями почв и растительности.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7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Районирование природных ландшафтов Беларуси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При районировании ландшафтов Беларуси выделяют два уровня: провинции и районы.</a:t>
            </a:r>
          </a:p>
          <a:p>
            <a:pPr marL="0" indent="0" algn="ctr">
              <a:buNone/>
            </a:pPr>
            <a:r>
              <a:rPr lang="ru-RU" dirty="0" smtClean="0"/>
              <a:t>	Ландшафтные провинции</a:t>
            </a:r>
            <a:endParaRPr lang="ru-RU" dirty="0"/>
          </a:p>
          <a:p>
            <a:pPr algn="just"/>
            <a:r>
              <a:rPr lang="ru-RU" dirty="0"/>
              <a:t>1. </a:t>
            </a:r>
            <a:r>
              <a:rPr lang="ru-RU" dirty="0" err="1"/>
              <a:t>Поозерская</a:t>
            </a:r>
            <a:r>
              <a:rPr lang="ru-RU" dirty="0"/>
              <a:t> провинция озерно-леднико­вых, моренно-озерных и холмисто-моренно-озерных ландшафтов;</a:t>
            </a:r>
          </a:p>
          <a:p>
            <a:pPr algn="just"/>
            <a:r>
              <a:rPr lang="ru-RU" dirty="0"/>
              <a:t>2. Белорусская возвышенная провинция холмисто-моренно-эрозионных и вторично-моренных ландшафтов;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Предполесская</a:t>
            </a:r>
            <a:r>
              <a:rPr lang="ru-RU" dirty="0"/>
              <a:t> провинция вторичных водно-ледниковых и моренно-зандровых ландшафтов;</a:t>
            </a:r>
          </a:p>
          <a:p>
            <a:pPr algn="just"/>
            <a:r>
              <a:rPr lang="ru-RU" dirty="0"/>
              <a:t>4. Восточно-Белорусская провинция вто­рично-моренных и лессовых ландшафтов;</a:t>
            </a:r>
          </a:p>
          <a:p>
            <a:pPr algn="just"/>
            <a:r>
              <a:rPr lang="ru-RU" dirty="0"/>
              <a:t>5. </a:t>
            </a:r>
            <a:r>
              <a:rPr lang="ru-RU" dirty="0" err="1"/>
              <a:t>Полесская</a:t>
            </a:r>
            <a:r>
              <a:rPr lang="ru-RU" dirty="0"/>
              <a:t> провинция аллювиальных террасированных болотных и вторичных водно-ледниковых ландшафтов.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9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49146" cy="6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30910" cy="641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Поозерская</a:t>
            </a:r>
            <a:r>
              <a:rPr lang="ru-RU" sz="3100" dirty="0" smtClean="0"/>
              <a:t> провинция</a:t>
            </a:r>
            <a:br>
              <a:rPr lang="ru-RU" sz="31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Структура </a:t>
            </a:r>
            <a:r>
              <a:rPr lang="ru-RU" sz="2200" dirty="0" smtClean="0"/>
              <a:t>ландшафтов: </a:t>
            </a:r>
            <a:r>
              <a:rPr lang="ru-RU" sz="2200" dirty="0"/>
              <a:t>озерно-ледниковые – 25,6%; моренно-озерные – 22,5%; холмисто-моренно-озерные – 17,7%; водно-ледниковые с озерами – 16,4%; </a:t>
            </a:r>
            <a:r>
              <a:rPr lang="ru-RU" sz="2200" dirty="0" err="1"/>
              <a:t>камово</a:t>
            </a:r>
            <a:r>
              <a:rPr lang="ru-RU" sz="2200" dirty="0"/>
              <a:t>-моренно-озерные – 7,1%; нерасчлененные комплексы с преобладанием болот – 5,7%; нерасчлененные речные долины – 5%.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218" y="2093488"/>
            <a:ext cx="6859563" cy="372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208823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Белорусская возвышенная про­винция</a:t>
            </a:r>
            <a:br>
              <a:rPr lang="ru-RU" sz="2200" dirty="0" smtClean="0"/>
            </a:br>
            <a:r>
              <a:rPr lang="ru-RU" sz="2200" dirty="0" smtClean="0"/>
              <a:t>Структура ландшафтов: </a:t>
            </a:r>
            <a:r>
              <a:rPr lang="ru-RU" sz="2200" dirty="0"/>
              <a:t>холмисто-моренно-эрозионные – 34,4%; вторично-моренные – 25,8%; вторич­ные водно-ледниковые – 11,2%; нерасчленен­ные речные долины – 10,8%; </a:t>
            </a:r>
            <a:r>
              <a:rPr lang="ru-RU" sz="2200" dirty="0" err="1"/>
              <a:t>камово</a:t>
            </a:r>
            <a:r>
              <a:rPr lang="ru-RU" sz="2200" dirty="0"/>
              <a:t>-мо­ренно-эрозионные – 5,9%; аллювиальные террасированные – 4%.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716" y="1600200"/>
            <a:ext cx="702656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F8EF5E-BF39-4560-AC24-2FF9237AC6C9}"/>
</file>

<file path=customXml/itemProps2.xml><?xml version="1.0" encoding="utf-8"?>
<ds:datastoreItem xmlns:ds="http://schemas.openxmlformats.org/officeDocument/2006/customXml" ds:itemID="{704CA859-7618-4B14-B568-40354D4BFEA6}"/>
</file>

<file path=customXml/itemProps3.xml><?xml version="1.0" encoding="utf-8"?>
<ds:datastoreItem xmlns:ds="http://schemas.openxmlformats.org/officeDocument/2006/customXml" ds:itemID="{0CB86047-4C92-4231-9F4D-FBBD21F7664B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24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Ландшафтное районирование</vt:lpstr>
      <vt:lpstr>Сущность районирования</vt:lpstr>
      <vt:lpstr>Презентация PowerPoint</vt:lpstr>
      <vt:lpstr>Презентация PowerPoint</vt:lpstr>
      <vt:lpstr>Районирование природных ландшафтов Беларуси</vt:lpstr>
      <vt:lpstr>Презентация PowerPoint</vt:lpstr>
      <vt:lpstr>Презентация PowerPoint</vt:lpstr>
      <vt:lpstr>Поозерская провинция   Структура ландшафтов: озерно-ледниковые – 25,6%; моренно-озерные – 22,5%; холмисто-моренно-озерные – 17,7%; водно-ледниковые с озерами – 16,4%; камово-моренно-озерные – 7,1%; нерасчлененные комплексы с преобладанием болот – 5,7%; нерасчлененные речные долины – 5%. </vt:lpstr>
      <vt:lpstr>Белорусская возвышенная про­винция Структура ландшафтов: холмисто-моренно-эрозионные – 34,4%; вторично-моренные – 25,8%; вторич­ные водно-ледниковые – 11,2%; нерасчленен­ные речные долины – 10,8%; камово-мо­ренно-эрозионные – 5,9%; аллювиальные террасированные – 4%. </vt:lpstr>
      <vt:lpstr>Восточно-Белорусская провинция Структура ландшафтов: вторично-моренные – 53,3%; лессовые – 17,1%; вторичные водно-ледниковые – 9,2%; нерасчлененные речные долины – 7,2%; мо­ренно-зандровые – 5,2%; холмисто-моренно-эрозионные – 4,7%.</vt:lpstr>
      <vt:lpstr>Предполесская провинция Структура ландшафтов: вторичные водно-ледниковые - 44,6%; мо­ренно-зандровые - 21,0%; вторично-моренные – 10,3%; нерасчлененные речные долины – 7,6%; нерасчлененные комплексы с преобла­данием болот – 6,3%; аллювиальные терраси­рованные – 4,9%.</vt:lpstr>
      <vt:lpstr>Полесская провинция Структура ландшафтов: озерно-аллювиальные – 26,8%; вторичные водно-ледниковые – 17,0%; нерасчлененные ком­плексы с преобладанием болот – 16,5%; ал­лювиальные террасированные – 15,7%; пой­менные – 10%; моренно-зандровые – 8,0%; вторично-моренные – 5,0%.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Ландшафтное районирование</dc:title>
  <dc:creator>Ангу</dc:creator>
  <cp:lastModifiedBy>Ангу</cp:lastModifiedBy>
  <cp:revision>12</cp:revision>
  <dcterms:modified xsi:type="dcterms:W3CDTF">2013-04-05T18:18:40Z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