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6" r:id="rId8"/>
    <p:sldId id="267" r:id="rId9"/>
    <p:sldId id="268" r:id="rId10"/>
    <p:sldId id="269" r:id="rId11"/>
    <p:sldId id="265" r:id="rId12"/>
    <p:sldId id="264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331691"/>
          </a:xfrm>
        </p:spPr>
        <p:txBody>
          <a:bodyPr>
            <a:noAutofit/>
          </a:bodyPr>
          <a:lstStyle/>
          <a:p>
            <a:r>
              <a:rPr lang="ru-RU" dirty="0" smtClean="0"/>
              <a:t>Методологические проблемы антропогенного ландшафтоведения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Ландшафтоведение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Лесохозяйственный ландшафт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913" y="530225"/>
            <a:ext cx="509621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Техногенный ландшафт (карьер </a:t>
            </a:r>
            <a:r>
              <a:rPr lang="ru-RU" sz="2000" dirty="0" err="1" smtClean="0"/>
              <a:t>Глушковичи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46858"/>
            <a:ext cx="7704856" cy="57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1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Техногенный ландшафт (Солигорск)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96752"/>
            <a:ext cx="7128792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2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Г.И</a:t>
            </a:r>
            <a:r>
              <a:rPr lang="ru-RU" dirty="0"/>
              <a:t>. Марцинкевич (2007) предлагает раз­делять антропогенные ландшафты на две группы: </a:t>
            </a:r>
            <a:endParaRPr lang="ru-RU" dirty="0" smtClean="0"/>
          </a:p>
          <a:p>
            <a:pPr algn="just"/>
            <a:r>
              <a:rPr lang="ru-RU" dirty="0" smtClean="0"/>
              <a:t>техногенные </a:t>
            </a:r>
            <a:endParaRPr lang="ru-RU" dirty="0"/>
          </a:p>
          <a:p>
            <a:pPr algn="just"/>
            <a:r>
              <a:rPr lang="ru-RU" dirty="0" smtClean="0"/>
              <a:t>природно-антропо­генные </a:t>
            </a:r>
            <a:r>
              <a:rPr lang="ru-RU" dirty="0"/>
              <a:t>ландшафты. </a:t>
            </a:r>
            <a:endParaRPr lang="ru-RU" dirty="0" smtClean="0"/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По </a:t>
            </a:r>
            <a:r>
              <a:rPr lang="ru-RU" dirty="0"/>
              <a:t>Марцинкевич (2007) антропогенные ландшафты – представляют собой комплексы, целенаправленно сформи­рованные деятельностью человека для вы­полнения социально-экономических функ­ций, подчиняющиеся в своем развитии соци­ально-экономическим и природным законам.</a:t>
            </a:r>
          </a:p>
          <a:p>
            <a:pPr marL="0" indent="0" algn="just">
              <a:buNone/>
            </a:pPr>
            <a:r>
              <a:rPr lang="ru-RU" dirty="0" smtClean="0"/>
              <a:t>	Техногенные </a:t>
            </a:r>
            <a:r>
              <a:rPr lang="ru-RU" dirty="0"/>
              <a:t>ландшафты – созданные хо­зяйственной деятельностью человека управ­ляемые системы, не имеющие аналогов в природе и характеризующиеся глубокими, зачастую необратимыми изменениями при­родной среды (Марцинкевич, </a:t>
            </a:r>
            <a:r>
              <a:rPr lang="ru-RU" dirty="0" smtClean="0"/>
              <a:t>2007).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Природно-антропогенные </a:t>
            </a:r>
            <a:r>
              <a:rPr lang="ru-RU" b="1" dirty="0"/>
              <a:t>ландшафты </a:t>
            </a:r>
            <a:r>
              <a:rPr lang="ru-RU" dirty="0"/>
              <a:t>– формируются в результате целенаправлен­ного использования тех или иных природных ресурсов в определенных видах хозяйствен­ной деятельности, которая сопровождается обратимыми изменениями природной основы ландшафтов (Марцинкевич, 2007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	Природно-антропогенные </a:t>
            </a:r>
            <a:r>
              <a:rPr lang="ru-RU" dirty="0"/>
              <a:t>ландшафты – комплексы, целенаправленно преобразован­ные человеком для выполнения определен­ных хозяйственных функций. Сельскохозяй­ственная, лесохозяйственная, рекреационная, природоохранная и прочая деятельность обу­словлена природными предпосылками и наличием пригодных для использования ре­сурсов, но влечет за собой трансформацию природных комплексов.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Становление </a:t>
            </a:r>
            <a:r>
              <a:rPr lang="ru-RU" dirty="0"/>
              <a:t>антропогенного ландшафто­ведения происходило на протяжении 30-60-х годов 20 века. Термин «антропогенный ланд­шафт» впервые использовал А.Д. </a:t>
            </a:r>
            <a:r>
              <a:rPr lang="ru-RU" dirty="0" err="1"/>
              <a:t>Гожев</a:t>
            </a:r>
            <a:r>
              <a:rPr lang="ru-RU" dirty="0"/>
              <a:t> для обозначения комплексов, формирующихся под влиянием деятельности человека (1930). Расцвет антропогенного ландшафтоведе­ния произошел в 70-80-е годы 20 века. Родо­начальником этого направления стал Ф.Н. Мильков, выпустивший книгу «Человек и ландшафты» </a:t>
            </a:r>
            <a:r>
              <a:rPr lang="ru-RU" dirty="0" smtClean="0"/>
              <a:t>(1973).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5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Антропоген­ные </a:t>
            </a:r>
            <a:r>
              <a:rPr lang="ru-RU" b="1" dirty="0"/>
              <a:t>ландшафты</a:t>
            </a:r>
            <a:r>
              <a:rPr lang="ru-RU" dirty="0"/>
              <a:t> – комплексы, в которых на всей или большей площади коренному изме­нению под воздействием человека подверг­лись если не все, то хотя бы один из компо­нентов ландшафта, в том числе и раститель­ность (Мильков, 1973, 2004).</a:t>
            </a:r>
          </a:p>
        </p:txBody>
      </p:sp>
    </p:spTree>
    <p:extLst>
      <p:ext uri="{BB962C8B-B14F-4D97-AF65-F5344CB8AC3E}">
        <p14:creationId xmlns:p14="http://schemas.microsoft.com/office/powerpoint/2010/main" val="14736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err="1" smtClean="0"/>
              <a:t>Антро­погеогенез</a:t>
            </a:r>
            <a:r>
              <a:rPr lang="ru-RU" dirty="0" smtClean="0"/>
              <a:t> - процесс </a:t>
            </a:r>
            <a:r>
              <a:rPr lang="ru-RU" dirty="0"/>
              <a:t>трансформации элементов ландшафтной сферы при много­сторонней хозяйственной деятельности чело­века, совершающегося при управляемом и стихийном обмене веществом, энергией и информацией между «первичной природой – обществом – измененной природой». В ре­зультате </a:t>
            </a:r>
            <a:r>
              <a:rPr lang="ru-RU" dirty="0" err="1"/>
              <a:t>антропогеогенеза</a:t>
            </a:r>
            <a:r>
              <a:rPr lang="ru-RU" dirty="0"/>
              <a:t> происходит фор­мирование антропогенных и природно-антро­погенных </a:t>
            </a:r>
            <a:r>
              <a:rPr lang="ru-RU" dirty="0" smtClean="0"/>
              <a:t>ландшафтов (</a:t>
            </a:r>
            <a:r>
              <a:rPr lang="ru-RU" dirty="0" err="1" smtClean="0"/>
              <a:t>В.И.Федотов</a:t>
            </a:r>
            <a:r>
              <a:rPr lang="ru-RU" dirty="0" smtClean="0"/>
              <a:t>, 2006).</a:t>
            </a:r>
            <a:endParaRPr lang="ru-RU" dirty="0"/>
          </a:p>
          <a:p>
            <a:pPr algn="just"/>
            <a:r>
              <a:rPr lang="ru-RU" dirty="0"/>
              <a:t>В составе </a:t>
            </a:r>
            <a:r>
              <a:rPr lang="ru-RU" dirty="0" err="1" smtClean="0"/>
              <a:t>антропогеогенеза</a:t>
            </a:r>
            <a:r>
              <a:rPr lang="ru-RU" dirty="0" smtClean="0"/>
              <a:t> различают:</a:t>
            </a:r>
            <a:endParaRPr lang="ru-RU" dirty="0"/>
          </a:p>
          <a:p>
            <a:pPr algn="just"/>
            <a:r>
              <a:rPr lang="ru-RU" dirty="0"/>
              <a:t>1 </a:t>
            </a:r>
            <a:r>
              <a:rPr lang="ru-RU" dirty="0" err="1" smtClean="0"/>
              <a:t>Агрогеогенез</a:t>
            </a:r>
            <a:r>
              <a:rPr lang="ru-RU" dirty="0" smtClean="0"/>
              <a:t> </a:t>
            </a:r>
            <a:r>
              <a:rPr lang="ru-RU" dirty="0"/>
              <a:t>– изменения, связанные с земледелием и </a:t>
            </a:r>
            <a:r>
              <a:rPr lang="ru-RU" dirty="0" smtClean="0"/>
              <a:t>выпасов скота;</a:t>
            </a:r>
            <a:endParaRPr lang="ru-RU" dirty="0"/>
          </a:p>
          <a:p>
            <a:pPr algn="just"/>
            <a:r>
              <a:rPr lang="ru-RU" dirty="0"/>
              <a:t>2 </a:t>
            </a:r>
            <a:r>
              <a:rPr lang="ru-RU" dirty="0" err="1"/>
              <a:t>Пирогеогенез</a:t>
            </a:r>
            <a:r>
              <a:rPr lang="ru-RU" dirty="0"/>
              <a:t> – изменения, связанные </a:t>
            </a:r>
            <a:r>
              <a:rPr lang="ru-RU" dirty="0" smtClean="0"/>
              <a:t>с пожарами;</a:t>
            </a:r>
            <a:endParaRPr lang="ru-RU" dirty="0"/>
          </a:p>
          <a:p>
            <a:pPr algn="just"/>
            <a:r>
              <a:rPr lang="ru-RU" dirty="0"/>
              <a:t>3 Лесопользование и </a:t>
            </a:r>
            <a:r>
              <a:rPr lang="ru-RU" dirty="0" err="1"/>
              <a:t>лесовосстановление</a:t>
            </a:r>
            <a:r>
              <a:rPr lang="ru-RU" dirty="0"/>
              <a:t> – заготовка древесины и </a:t>
            </a:r>
            <a:r>
              <a:rPr lang="ru-RU" dirty="0" err="1"/>
              <a:t>лесовосстановление</a:t>
            </a:r>
            <a:r>
              <a:rPr lang="ru-RU" dirty="0"/>
              <a:t> 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/>
              <a:t>4 Рекреация – включает образование ре­креационно-</a:t>
            </a:r>
            <a:r>
              <a:rPr lang="ru-RU" dirty="0" err="1"/>
              <a:t>дигрессионных</a:t>
            </a:r>
            <a:r>
              <a:rPr lang="ru-RU" dirty="0"/>
              <a:t> ландшафтов и ре­гулированных рекреационных ландшафтов;</a:t>
            </a:r>
          </a:p>
          <a:p>
            <a:pPr algn="just"/>
            <a:r>
              <a:rPr lang="ru-RU" dirty="0"/>
              <a:t>5 </a:t>
            </a:r>
            <a:r>
              <a:rPr lang="ru-RU" dirty="0" err="1"/>
              <a:t>Техногеогенез</a:t>
            </a:r>
            <a:r>
              <a:rPr lang="ru-RU" dirty="0"/>
              <a:t> – все изменения ландшаф­тов, которые совершаются под влиянием функционирования геотехнических систем с ведущим  техническим блоком.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7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По </a:t>
            </a:r>
            <a:r>
              <a:rPr lang="ru-RU" dirty="0"/>
              <a:t>Ф.Н. Милькову (1973) </a:t>
            </a:r>
            <a:r>
              <a:rPr lang="ru-RU" b="1" dirty="0"/>
              <a:t>классифика­ция антропогенных ландшафтов </a:t>
            </a:r>
            <a:r>
              <a:rPr lang="ru-RU" dirty="0"/>
              <a:t>по содержа­нию имеет вид: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сельскохозяйственные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лесные</a:t>
            </a:r>
            <a:r>
              <a:rPr lang="ru-RU" dirty="0"/>
              <a:t>; </a:t>
            </a:r>
          </a:p>
          <a:p>
            <a:pPr marL="514350" indent="-514350">
              <a:buAutoNum type="arabicParenR"/>
            </a:pPr>
            <a:r>
              <a:rPr lang="ru-RU" dirty="0" smtClean="0"/>
              <a:t>водные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промышленные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се­литебные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дорожные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рекреационные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8</a:t>
            </a:r>
            <a:r>
              <a:rPr lang="ru-RU" dirty="0"/>
              <a:t>) </a:t>
            </a:r>
            <a:r>
              <a:rPr lang="ru-RU" dirty="0" err="1"/>
              <a:t>беллигеративные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Классификация антропогенных ландшафтов </a:t>
            </a:r>
            <a:r>
              <a:rPr lang="ru-RU" dirty="0" smtClean="0"/>
              <a:t>А.П. Егорова и В.В. Козина (2006): </a:t>
            </a:r>
          </a:p>
          <a:p>
            <a:r>
              <a:rPr lang="ru-RU" dirty="0" smtClean="0"/>
              <a:t>1</a:t>
            </a:r>
            <a:r>
              <a:rPr lang="ru-RU" dirty="0"/>
              <a:t>) промышленные;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селитебные;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сельскохозяйственные;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транспортные;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водохозяйственные;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) лесохозяйственные и лесовосстановительные;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) утилизационные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8</a:t>
            </a:r>
            <a:r>
              <a:rPr lang="ru-RU" dirty="0"/>
              <a:t>) </a:t>
            </a:r>
            <a:r>
              <a:rPr lang="ru-RU" dirty="0" err="1" smtClean="0"/>
              <a:t>беллигеративные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9</a:t>
            </a:r>
            <a:r>
              <a:rPr lang="ru-RU" dirty="0"/>
              <a:t>) </a:t>
            </a:r>
            <a:r>
              <a:rPr lang="ru-RU" dirty="0" smtClean="0"/>
              <a:t>ланд­шафты </a:t>
            </a:r>
            <a:r>
              <a:rPr lang="ru-RU" dirty="0"/>
              <a:t>физических и химических нарушений </a:t>
            </a:r>
            <a:r>
              <a:rPr lang="ru-RU" dirty="0" err="1"/>
              <a:t>почвогрунтов</a:t>
            </a:r>
            <a:r>
              <a:rPr lang="ru-RU" dirty="0"/>
              <a:t> и литогенной </a:t>
            </a:r>
            <a:r>
              <a:rPr lang="ru-RU" dirty="0" smtClean="0"/>
              <a:t>основы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9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Сельскохозяйственный ландшафт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642" y="530225"/>
            <a:ext cx="758875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7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Селитебный ландшафт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355" y="530225"/>
            <a:ext cx="565932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6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Лесовосстановительный ландшафт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061" y="530225"/>
            <a:ext cx="6625916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5EE4D-02B0-4421-838E-D63014D45EAC}"/>
</file>

<file path=customXml/itemProps2.xml><?xml version="1.0" encoding="utf-8"?>
<ds:datastoreItem xmlns:ds="http://schemas.openxmlformats.org/officeDocument/2006/customXml" ds:itemID="{46200CA2-70CB-4A37-BD23-E46F967ECF0E}"/>
</file>

<file path=customXml/itemProps3.xml><?xml version="1.0" encoding="utf-8"?>
<ds:datastoreItem xmlns:ds="http://schemas.openxmlformats.org/officeDocument/2006/customXml" ds:itemID="{90483D83-46D6-4E1C-A7B3-FB8F077A0244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</TotalTime>
  <Words>28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Методологические проблемы антропогенного ландшафтоведения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Сельскохозяйственный ландшафт</vt:lpstr>
      <vt:lpstr>Селитебный ландшафт</vt:lpstr>
      <vt:lpstr>Лесовосстановительный ландшафт</vt:lpstr>
      <vt:lpstr>Лесохозяйственный ландшафт</vt:lpstr>
      <vt:lpstr>Техногенный ландшафт (карьер Глушковичи)</vt:lpstr>
      <vt:lpstr>Техногенный ландшафт (Солигорск)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Методологические проблемы антропогенного ландшафтоведения</dc:title>
  <dc:creator>Ангу</dc:creator>
  <cp:lastModifiedBy>Ангу</cp:lastModifiedBy>
  <cp:revision>8</cp:revision>
  <dcterms:modified xsi:type="dcterms:W3CDTF">2013-04-05T17:08:07Z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