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photoAlbum layout="1pic" frame="frameStyle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505"/>
    <a:srgbClr val="EE4C5B"/>
    <a:srgbClr val="4F35AD"/>
    <a:srgbClr val="1FE124"/>
    <a:srgbClr val="009900"/>
    <a:srgbClr val="BA3477"/>
    <a:srgbClr val="57054D"/>
    <a:srgbClr val="F5800B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60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Северное 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48264" y="6237312"/>
            <a:ext cx="2195736" cy="40466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Ющенко И. ГЭ-21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28e85fde574854e6ee385bde4f39d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>
                  <a:solidFill>
                    <a:schemeClr val="bg2">
                      <a:lumMod val="75000"/>
                    </a:schemeClr>
                  </a:solidFill>
                  <a:prstDash val="sysDash"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Транспортная система</a:t>
            </a:r>
            <a:endParaRPr lang="ru-RU" sz="4000" dirty="0">
              <a:ln w="11430">
                <a:solidFill>
                  <a:schemeClr val="bg2">
                    <a:lumMod val="75000"/>
                  </a:schemeClr>
                </a:solidFill>
                <a:prstDash val="sysDash"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1340768"/>
            <a:ext cx="3816424" cy="50405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Северное море имеет очень большое транспортное значение. Именно здесь находится главный перекрёсток морских дорог мира, пролегают основные маршруты сообщения между Европой и другими континентами, а порты побережья обрабатывают более 20 % всего морского грузопотока планеты. Через Северное море проложены многочисленные линии паромных сообщений между Норвегией, Данией, Великобританией, Фарерскими островами, Исландией, Нидерландами, Бельгией. Кроме этого, море используется как для торгового, так и для пассажирского плавания.</a:t>
            </a:r>
          </a:p>
          <a:p>
            <a:pPr algn="just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 Северном море расположены крупнейшие морские порты мира  – Амстердам и Роттердам в Голландии, Антверпен – в Бельгии, Гамбург, Бремен и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Вильгельмсхафен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Германии, Лондон,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Гулль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Ньюкасл-апон-Тайн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Великобритании, Осло и Берген – в Норвегии.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Рисунок 7" descr="vesterha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39248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eo.com-2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Экология Северного моря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4941168"/>
            <a:ext cx="7488832" cy="1916832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ru-RU" b="1" dirty="0" smtClean="0">
                <a:ln w="50800"/>
                <a:solidFill>
                  <a:srgbClr val="CD3505"/>
                </a:solidFill>
              </a:rPr>
              <a:t>Воды моря болезненно реагируют даже на незначительное загрязнение коммунальными, промышленными и сельскохозяйственными отходами. Большое отрицательное воздействие  на состояние воды оказывает добыча нефти и газа, которая не редко сопровождается разливом углеводородных смеси.</a:t>
            </a:r>
          </a:p>
          <a:p>
            <a:pPr algn="just"/>
            <a:r>
              <a:rPr lang="ru-RU" b="1" dirty="0" smtClean="0">
                <a:ln w="50800"/>
                <a:solidFill>
                  <a:srgbClr val="CD3505"/>
                </a:solidFill>
              </a:rPr>
              <a:t>       </a:t>
            </a:r>
            <a:r>
              <a:rPr lang="ru-RU" b="1" dirty="0" err="1" smtClean="0">
                <a:ln w="50800"/>
                <a:solidFill>
                  <a:srgbClr val="CD3505"/>
                </a:solidFill>
              </a:rPr>
              <a:t>Загрязнеие</a:t>
            </a:r>
            <a:r>
              <a:rPr lang="ru-RU" b="1" dirty="0" smtClean="0">
                <a:ln w="50800"/>
                <a:solidFill>
                  <a:srgbClr val="CD3505"/>
                </a:solidFill>
              </a:rPr>
              <a:t> воды является причиной гибели и постепенного исчезновения многих видов растений и животных.</a:t>
            </a:r>
          </a:p>
          <a:p>
            <a:endParaRPr lang="ru-RU" b="1" dirty="0" smtClean="0">
              <a:ln w="50800"/>
              <a:solidFill>
                <a:srgbClr val="4F35AD"/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 advTm="15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ader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4716463" cy="4679950"/>
          </a:xfrm>
          <a:effectLst/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i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 море </a:t>
            </a:r>
            <a:r>
              <a:rPr lang="ru-RU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мелководное шельфовое море, которое находится у берегов северной Европы между Британскими островами с одной стороны и полуостровами Ютландия и Скандинавским – с другой.             Омывает берега Великобритании, Франции, Бельгии, Нидерландов, Германии, Дании и Норвегии.</a:t>
            </a:r>
          </a:p>
          <a:p>
            <a:pPr algn="just">
              <a:buNone/>
            </a:pPr>
            <a:r>
              <a:rPr lang="ru-RU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Море расположено в северо-восточной части Атлантического океана.      </a:t>
            </a:r>
            <a:endParaRPr lang="ru-RU" sz="2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458px-NASA_NorthSea1_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4788024" y="620688"/>
            <a:ext cx="41878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JdyVZMXQo-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8424936" cy="729430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ru-RU" sz="30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морфометрические характеристики</a:t>
            </a:r>
          </a:p>
          <a:p>
            <a:pPr algn="ctr"/>
            <a:r>
              <a:rPr lang="ru-RU" sz="30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Северного моря</a:t>
            </a:r>
          </a:p>
          <a:p>
            <a:pPr algn="just"/>
            <a:endParaRPr lang="ru-RU" sz="3000" dirty="0" smtClean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– 800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5800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Ширина – 500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– 565 тыс. кв.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– 49 тыс. куб.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глубина – 87 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Наибольшая глубина – 725 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береговой линии – 6 тыс. км </a:t>
            </a:r>
          </a:p>
          <a:p>
            <a:pPr algn="just"/>
            <a:endParaRPr lang="ru-RU" sz="2800" dirty="0" smtClean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2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8367464" cy="63725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Рельеф и геология дна моря</a:t>
            </a:r>
            <a:endParaRPr lang="ru-RU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3672408" cy="4896544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Море расположено в пределах шельфа. Поверхность дна представляет собой слабо наклоненную к северу равнину с глубинами от 20-30 до 150-170 м. В юго-западной части распространены вытянутые в северо-восточном направлении небольшие песчано-гравийные гряды, созданные приливными течениями. Вдоль берегов Норвегии протягивается корытообразный желоб, сформировавшийся вдоль линий разломов (глубиной 300-400 м, в проливе Скагеррак до 800 м).</a:t>
            </a:r>
          </a:p>
          <a:p>
            <a:pPr algn="just"/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Дно моря сложено мощными (до 10-12 км) толщами осадочных отложений от пермских  до антропогеновых, образующих систему пологих поднятий и впадин платформенного чехла. Поднятия и их склоны осложнены </a:t>
            </a:r>
            <a:r>
              <a:rPr lang="ru-RU" sz="1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вало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и куполообразными изгибами слоев, с которыми связаны крупные месторождения нефти и газа. Пермские отложения включают мощные залежи соли, которые образуют многочисленные купола и антиклинали.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Рисунок 6" descr="map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0324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733256"/>
            <a:ext cx="4032447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ire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40544" y="332657"/>
            <a:ext cx="8062912" cy="1080119"/>
          </a:xfrm>
        </p:spPr>
        <p:txBody>
          <a:bodyPr>
            <a:normAutofit/>
          </a:bodyPr>
          <a:lstStyle/>
          <a:p>
            <a:pPr algn="ctr"/>
            <a:r>
              <a:rPr lang="ru-RU" i="1" cap="none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Климат</a:t>
            </a:r>
            <a:endParaRPr lang="ru-RU" i="1" cap="none" dirty="0">
              <a:ln w="1778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2912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 море расположено в умеренном климатическом поясе.           Северная его часть находится под влиянием  теплого </a:t>
            </a:r>
            <a:r>
              <a:rPr lang="ru-RU" sz="1900" dirty="0" err="1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Северо-Атлантического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течения.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 течение года над  морем господствуют западные и юго-западные ветры, которые достигают наибольшей силы зимой. С ноября по март отмечается наибольшая повторяемость штормов. Частая смена циклонов и антициклонов определяет неустойчивую погоду во все сезоны.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Средняя температура февраля от 0 °С в восточной части,  до 5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°С  </a:t>
            </a:r>
            <a:r>
              <a:rPr kumimoji="0" lang="ru-RU" sz="2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западной, августа от 15 °С на севере до 17 °С на юге. Зимой при северных ветрах температура может падать до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°С.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Средняя годовая облачность 6-7 баллов с максимумом зимой.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Годовое количество выпадающих на юге осадков составляет 600-700 мм, на севере – до 1000 мм и более.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Зима короткая, относительно мягкая, лето прохладное. Для зимних периодов характерны  снегопады, которые могут сопровождаться сильными шквалами. </a:t>
            </a:r>
            <a:endParaRPr lang="ru-RU" sz="1900" dirty="0">
              <a:ln w="3175"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bf3ce37af8afb837ed5e73d35411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31224" cy="10664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и химические параметры Северного моря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716338"/>
            <a:ext cx="8353425" cy="31416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                </a:t>
            </a: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Скорость поверхностных течений  моря обычно не превышает 0,3 м/сек, но под влиянием ветров их направление и скорость могут значительно меняться. Скорость приливных течений может достигать 18 км/ч. 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Температура воды на поверхности моря зимой 5-6 °С, на юго-востоке понижается холодными материковыми водами до 2 °С. Летом температура в северной части моря составляет 12 °С, в средней части моря – 16-17 °С, в юго-восточной повышается до 18-19 °С.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Солёность на </a:t>
            </a:r>
            <a:r>
              <a:rPr lang="ru-RU" sz="1400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северо</a:t>
            </a: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и юго-западе в потоках атлантических вод  колеблется от 34,7 до 35,3 ‰, в центральной части моря – до 34,5-34,7 ‰, на северо-востоке в балтийских водах понижается до 31,0-32,0 ‰, на юго-востоке до 29,0-31,0 ‰. 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В зимний период с декабря по март у берегов Северного моря наблюдается ледовой покров. </a:t>
            </a:r>
          </a:p>
          <a:p>
            <a:pPr>
              <a:buNone/>
            </a:pPr>
            <a:endParaRPr lang="ru-RU" sz="14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00664183_1300657541_allday.ru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9"/>
            <a:ext cx="432048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Органический мир Северного моря относится к  бореальной </a:t>
            </a:r>
            <a:r>
              <a:rPr lang="ru-RU" sz="1400" dirty="0" err="1" smtClean="0"/>
              <a:t>Северо-Атлантической</a:t>
            </a:r>
            <a:r>
              <a:rPr lang="ru-RU" sz="1400" dirty="0" smtClean="0"/>
              <a:t> зоогеографической области. Всего здесь  насчитывается около 300 видов растений и более 1500 животных.</a:t>
            </a:r>
          </a:p>
          <a:p>
            <a:pPr algn="just"/>
            <a:r>
              <a:rPr lang="ru-RU" sz="1400" dirty="0" smtClean="0"/>
              <a:t>       Флора представлена планктонными водорослями, а так же зелёными, бурыми и красными </a:t>
            </a:r>
            <a:r>
              <a:rPr lang="ru-RU" sz="1400" dirty="0" err="1" smtClean="0"/>
              <a:t>макрофитами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 Среди животных особенно многочисленны ракообразные (около 600 видов), черви, моллюски (примерно по 300), кишечнополостные и рыбы (более чем по 100). Характерны морские птицы –  олуши, чайки, кайры и др. Для литорали характерны большие поселения мидий, морских желудей, червей-пескожилов, бокоплавов. Из рыб встречаются  морская камбала, треска, пикша, сайда, скумбрия, сельдь, некоторые скаты и акулы.</a:t>
            </a:r>
            <a:endParaRPr lang="ru-RU" sz="14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47248" cy="7064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ФЛОРА И ФАУНА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800px-Tigershar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48472" cy="2808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2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k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7"/>
            <a:ext cx="7776864" cy="100811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rgbClr val="BA3477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Экономическое значение моря</a:t>
            </a:r>
            <a:endParaRPr lang="ru-RU" dirty="0">
              <a:ln w="10541" cmpd="sng">
                <a:solidFill>
                  <a:srgbClr val="BA3477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56084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Северное море играет важную роль в развитии и поддержании экономики прибрежных стран и не только, так как  по морю проходят важные торговые пути из Балтийского моря в Атлантический океан, имеются  крупные рыбные ресурсы и большое количество  месторождений нефти и природного газа.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1700" b="1" dirty="0" smtClean="0">
              <a:solidFill>
                <a:schemeClr val="bg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Море играет большое значение в: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Добывающей промышленности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а) Рыболовстве;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б) Добыче нефти и газа;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Транспортной системе.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752528" cy="24482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400" cap="none" dirty="0" smtClean="0">
                <a:ln/>
                <a:solidFill>
                  <a:schemeClr val="accent3"/>
                </a:solidFill>
                <a:effectLst/>
              </a:rPr>
              <a:t>           </a:t>
            </a:r>
            <a:br>
              <a:rPr lang="ru-RU" sz="1400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/>
            </a:r>
            <a:b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</a:b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        </a:t>
            </a:r>
            <a:r>
              <a:rPr lang="ru-RU" sz="16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Северное море, до сих пор остающееся одним из важнейших источников энергоресурсов для Норвегии, а также Великобритании, Нидерландов и ряда других стран Европейского союза , в общем, это один из важнейших в мире нефтегазоносных районов. Крупнейшие месторождения углеводородного сырья принадлежат Великобритании и Норвегии: ежегодно обе эти страны добывают как минимум по 100 миллионов тонн нефти</a:t>
            </a: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.</a:t>
            </a:r>
            <a:endParaRPr lang="ru-RU" sz="1200" cap="none" dirty="0">
              <a:ln>
                <a:solidFill>
                  <a:srgbClr val="EE4C5B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848872" cy="50405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Добывающая промышленность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_5bffd_8387b74b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4176464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North_Sea_oil_plat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52839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23528" y="4437112"/>
            <a:ext cx="4014192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b="1" dirty="0" smtClean="0">
                <a:ln/>
                <a:solidFill>
                  <a:schemeClr val="accent3"/>
                </a:solidFill>
              </a:rPr>
            </a:br>
            <a:r>
              <a:rPr lang="ru-RU" sz="1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b="1" dirty="0" smtClean="0">
                <a:ln/>
                <a:solidFill>
                  <a:schemeClr val="accent3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Летом и осенью в Северном море начинается путина. Северное море обладает значительными рыбными запасами. В море добывают треску, сельдь атлантическую, креветок, палтус и другие виды рыб.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980728"/>
            <a:ext cx="26224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Добыча нефти и газа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509120"/>
            <a:ext cx="18149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Рыболовство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 advTm="4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332A8-D9BD-4286-B1E9-FCCE38AB32A4}"/>
</file>

<file path=customXml/itemProps2.xml><?xml version="1.0" encoding="utf-8"?>
<ds:datastoreItem xmlns:ds="http://schemas.openxmlformats.org/officeDocument/2006/customXml" ds:itemID="{C3139AF5-5098-4623-9E44-93B77EDF3EE1}"/>
</file>

<file path=customXml/itemProps3.xml><?xml version="1.0" encoding="utf-8"?>
<ds:datastoreItem xmlns:ds="http://schemas.openxmlformats.org/officeDocument/2006/customXml" ds:itemID="{9D68F90C-65C7-4A96-AB73-9AAFE9516229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707</TotalTime>
  <Words>924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    Северное море</vt:lpstr>
      <vt:lpstr>Слайд 2</vt:lpstr>
      <vt:lpstr>Слайд 3</vt:lpstr>
      <vt:lpstr>Рельеф и геология дна моря</vt:lpstr>
      <vt:lpstr>Климат</vt:lpstr>
      <vt:lpstr>Физические и химические параметры Северного моря</vt:lpstr>
      <vt:lpstr>ФЛОРА И ФАУНА</vt:lpstr>
      <vt:lpstr>Экономическое значение моря</vt:lpstr>
      <vt:lpstr>                     Северное море, до сих пор остающееся одним из важнейших источников энергоресурсов для Норвегии, а также Великобритании, Нидерландов и ряда других стран Европейского союза , в общем, это один из важнейших в мире нефтегазоносных районов. Крупнейшие месторождения углеводородного сырья принадлежат Великобритании и Норвегии: ежегодно обе эти страны добывают как минимум по 100 миллионов тонн нефти.</vt:lpstr>
      <vt:lpstr>Транспортная система</vt:lpstr>
      <vt:lpstr>Экология Северного моря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Северное море</dc:title>
  <dc:creator>Samsung</dc:creator>
  <cp:lastModifiedBy>Samsung</cp:lastModifiedBy>
  <cp:revision>80</cp:revision>
  <dcterms:created xsi:type="dcterms:W3CDTF">2012-11-20T17:13:37Z</dcterms:created>
  <dcterms:modified xsi:type="dcterms:W3CDTF">2012-12-02T09:36:20Z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