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gif" ContentType="image/gif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5738" y="602628"/>
            <a:ext cx="7766936" cy="1646302"/>
          </a:xfrm>
        </p:spPr>
        <p:txBody>
          <a:bodyPr/>
          <a:lstStyle/>
          <a:p>
            <a:pPr algn="l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ОБЩЕЕ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ЗЕМЛЕВЕДЕНИЕ</a:t>
            </a:r>
            <a:r>
              <a:rPr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5738" y="2396844"/>
            <a:ext cx="7766936" cy="1096899"/>
          </a:xfrm>
        </p:spPr>
        <p:txBody>
          <a:bodyPr>
            <a:noAutofit/>
          </a:bodyPr>
          <a:lstStyle/>
          <a:p>
            <a:pPr algn="l"/>
            <a:r>
              <a:rPr lang="ru-RU" sz="6000" b="1" dirty="0"/>
              <a:t>Тема </a:t>
            </a:r>
            <a:r>
              <a:rPr lang="ru-RU" sz="6000" b="1" dirty="0" smtClean="0"/>
              <a:t>7</a:t>
            </a:r>
          </a:p>
          <a:p>
            <a:pPr algn="l"/>
            <a:r>
              <a:rPr lang="ru-RU" sz="6000" b="1" dirty="0" smtClean="0"/>
              <a:t>Биосфера </a:t>
            </a:r>
            <a:r>
              <a:rPr lang="ru-RU" sz="6000" b="1" dirty="0"/>
              <a:t>Земли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06321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4318" y="190098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 понятием «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ноосфера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В.И. Вернадский подразумевал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высшую форму развития биосферы, определяемую гармонично существующими процессами развития общества и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природы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032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2" y="1137957"/>
            <a:ext cx="5828179" cy="52453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8929" y="308846"/>
            <a:ext cx="7104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Биосфера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оболочка планеты, населенная живым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веществом 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t="1993" r="45555" b="786"/>
          <a:stretch/>
        </p:blipFill>
        <p:spPr>
          <a:xfrm>
            <a:off x="7274859" y="1210235"/>
            <a:ext cx="3644153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55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235" y="926602"/>
            <a:ext cx="2542077" cy="38662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90" y="605957"/>
            <a:ext cx="3039563" cy="46975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1597398"/>
            <a:ext cx="48006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74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46" y="340940"/>
            <a:ext cx="6598721" cy="482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42244" y="5664805"/>
            <a:ext cx="5693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Строение биосферы (по Н.Ф.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Реймерсу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 изменениями)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463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816" y="1146921"/>
            <a:ext cx="5919095" cy="443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43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02" y="2094659"/>
            <a:ext cx="8441667" cy="36068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49631" y="891099"/>
            <a:ext cx="4215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Функции живого вещества в биосфере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472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310" y="873432"/>
            <a:ext cx="7462567" cy="51105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1681" y="111169"/>
            <a:ext cx="313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</a:t>
            </a:r>
            <a:r>
              <a:rPr lang="en-US" dirty="0" err="1" smtClean="0"/>
              <a:t>еологический</a:t>
            </a:r>
            <a:r>
              <a:rPr lang="en-US" dirty="0" smtClean="0"/>
              <a:t> </a:t>
            </a:r>
            <a:r>
              <a:rPr lang="en-US" dirty="0" err="1" smtClean="0"/>
              <a:t>круговорот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338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370" y="285981"/>
            <a:ext cx="3798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Малый (биологический) круговорот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55313"/>
            <a:ext cx="6432714" cy="596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0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713" y="299428"/>
            <a:ext cx="2778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</a:t>
            </a:r>
            <a:r>
              <a:rPr lang="en-US" dirty="0" err="1" smtClean="0"/>
              <a:t>иогеохимический</a:t>
            </a:r>
            <a:r>
              <a:rPr lang="en-US" dirty="0" smtClean="0"/>
              <a:t> </a:t>
            </a:r>
            <a:r>
              <a:rPr lang="en-US" dirty="0" err="1"/>
              <a:t>цикл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09" y="484094"/>
            <a:ext cx="7407446" cy="582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2913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1E93C31-DB9D-457A-84F7-D59E421AA014}"/>
</file>

<file path=customXml/itemProps2.xml><?xml version="1.0" encoding="utf-8"?>
<ds:datastoreItem xmlns:ds="http://schemas.openxmlformats.org/officeDocument/2006/customXml" ds:itemID="{09EA85C2-C4FD-4DB1-A0AE-6F7DA90DDEA3}"/>
</file>

<file path=customXml/itemProps3.xml><?xml version="1.0" encoding="utf-8"?>
<ds:datastoreItem xmlns:ds="http://schemas.openxmlformats.org/officeDocument/2006/customXml" ds:itemID="{00DDECB6-ECBE-4320-BB4C-91182D9606E9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</TotalTime>
  <Words>63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Грань</vt:lpstr>
      <vt:lpstr>ОБЩЕЕ ЗЕМЛЕВЕДЕНИЕ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ОБЩЕЕ ЗЕМЛЕВЕДЕНИЕ (курс лекций) </dc:title>
  <dc:creator>Seasalt</dc:creator>
  <cp:lastModifiedBy>Seasalt</cp:lastModifiedBy>
  <cp:revision>6</cp:revision>
  <dcterms:created xsi:type="dcterms:W3CDTF">2013-12-05T16:16:20Z</dcterms:created>
  <dcterms:modified xsi:type="dcterms:W3CDTF">2013-12-17T07:29:42Z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