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vml" ContentType="application/vnd.openxmlformats-officedocument.vmlDrawing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D139-0480-4198-83E2-68CE0B25BC9B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E23-3B6A-482C-9BEA-F32A9EB44C40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8FD-9717-4D78-9D01-4CBD0AC8CAE0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D47-5F5E-4508-9DFC-0021F20B392D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23E3-326B-4424-9A50-2CBB9CA4B2E5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F6F-C437-48B6-80BB-8E50899C06AF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6D14-B85F-4865-804C-5734F9C85CDD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6C38-6601-4688-9146-5E61D8B04598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61E-CDAE-49E3-92CB-288B639C3B6F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9851-4767-4B63-B36B-F772D06043F2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A586-BE94-448D-BAE3-D5D323B9149F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DDEAF24-54CC-4408-99B3-A70A172EFF44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nut-stroenie-zem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479" y="2003611"/>
            <a:ext cx="45434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001" y="63106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ОБЩЕЕ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ЗЕМЛЕВЕДЕНИЕ</a:t>
            </a: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Тема 3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Внутреннее строение и состав Земли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2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036" y="97722"/>
            <a:ext cx="3433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болочечное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строение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Земли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earth 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1352" r="2055" b="1892"/>
          <a:stretch>
            <a:fillRect/>
          </a:stretch>
        </p:blipFill>
        <p:spPr bwMode="auto">
          <a:xfrm>
            <a:off x="1385047" y="1080526"/>
            <a:ext cx="5129694" cy="438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78270" y="7664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124903"/>
              </p:ext>
            </p:extLst>
          </p:nvPr>
        </p:nvGraphicFramePr>
        <p:xfrm>
          <a:off x="7541438" y="467054"/>
          <a:ext cx="3205123" cy="4476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4" imgW="5020376" imgH="7009524" progId="Unknown">
                  <p:embed/>
                </p:oleObj>
              </mc:Choice>
              <mc:Fallback>
                <p:oleObj r:id="rId4" imgW="5020376" imgH="7009524" progId="Unknown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1438" y="467054"/>
                        <a:ext cx="3205123" cy="4476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96000" y="52434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Изменение физических параметров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недрах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Земли 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С.В.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Аплонову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1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47" y="688976"/>
            <a:ext cx="1906961" cy="527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27929" y="6889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Земная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первая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оболочка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твердого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тела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Земли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имеет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мощность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30–40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объему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составляет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1,2 %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объема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Земли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массе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 0,4%,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плотность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равна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2,7 г/см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27929" y="220538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Мантия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объему составляет 83 % объема Земли и 68 % ее массы. Предполагается, что она сложена расплавленной силикатной массой, насыщенной газами. Скорости распространения продольных и поперечных волн в нижней части мантии возрастают, соответственно, до 13 и 7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км/с.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27929" y="399879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Ядро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занимает 16 % объема и 31 % массы планеты. Температура в нем достигает 5000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С, давление – 37 х 10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Па, плотность – 16 г/см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Ядро делится на внешнее (до глубины 5100 км), находящееся в жидком состоянии, и внутреннее – твердое.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0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8"/>
          <a:stretch/>
        </p:blipFill>
        <p:spPr>
          <a:xfrm>
            <a:off x="2622177" y="1471890"/>
            <a:ext cx="5592295" cy="42296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7800" y="462154"/>
            <a:ext cx="9377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Гравитационное поле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Земле – это поле силы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тяжести, равнодействующей силы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между силой притяжения и центробежной силой, возникающей при вращении Земли.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95123" y="5880293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Гравитационные аномалии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канирование0001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0"/>
          <a:stretch>
            <a:fillRect/>
          </a:stretch>
        </p:blipFill>
        <p:spPr bwMode="auto">
          <a:xfrm>
            <a:off x="2060961" y="1643717"/>
            <a:ext cx="7277821" cy="48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0577" y="470647"/>
            <a:ext cx="8898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Явление изостазии</a:t>
            </a:r>
          </a:p>
          <a:p>
            <a:r>
              <a:rPr lang="ru-RU" b="1" dirty="0"/>
              <a:t>Изостазия</a:t>
            </a:r>
            <a:r>
              <a:rPr lang="ru-RU" dirty="0"/>
              <a:t> (от греч. </a:t>
            </a:r>
            <a:r>
              <a:rPr lang="en-US" dirty="0" err="1"/>
              <a:t>isostasios</a:t>
            </a:r>
            <a:r>
              <a:rPr lang="ru-RU" dirty="0"/>
              <a:t> – равный по весу) – уравновешивание твердой, </a:t>
            </a:r>
            <a:endParaRPr lang="ru-RU" dirty="0" smtClean="0"/>
          </a:p>
          <a:p>
            <a:r>
              <a:rPr lang="ru-RU" dirty="0" smtClean="0"/>
              <a:t>относительно </a:t>
            </a:r>
            <a:r>
              <a:rPr lang="ru-RU" dirty="0"/>
              <a:t>легкой земной коры более тяжелой верхней </a:t>
            </a:r>
            <a:r>
              <a:rPr lang="ru-RU" dirty="0" smtClean="0"/>
              <a:t>мантией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1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9471" y="178405"/>
            <a:ext cx="10432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Магнитосфера</a:t>
            </a:r>
            <a:r>
              <a:rPr lang="ru-RU" dirty="0"/>
              <a:t>– область околоземного пространства, заполненная заряженными частицами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движущимися в магнитном поле Земли.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08" y="3438338"/>
            <a:ext cx="4864100" cy="3289300"/>
          </a:xfrm>
          <a:prstGeom prst="rect">
            <a:avLst/>
          </a:prstGeom>
        </p:spPr>
      </p:pic>
      <p:pic>
        <p:nvPicPr>
          <p:cNvPr id="4098" name="Picture 2" descr="magnitosf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9" y="1083306"/>
            <a:ext cx="6413255" cy="47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62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4389" y="444677"/>
            <a:ext cx="8946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Гравитационная дифференциация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всплывания более легких минеральных масс к поверхности (давая начало образованию земной коры) и постепенного опускания более тяжелых – к центру (начало формирования металлического ядра)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82" y="1747193"/>
            <a:ext cx="4434447" cy="45801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89" y="2155450"/>
            <a:ext cx="4482894" cy="335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8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8" y="1593744"/>
            <a:ext cx="6661304" cy="50958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51" y="2097741"/>
            <a:ext cx="4619620" cy="40879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5962" y="415498"/>
            <a:ext cx="177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Геохронология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01128" y="144644"/>
            <a:ext cx="9163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Два эона в истории Земли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криптозой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(скрытый и жизнь: нет останков скелетной фауны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)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latin typeface="Arial Narrow" panose="020B0606020202030204" pitchFamily="34" charset="0"/>
              </a:rPr>
              <a:t>включает: архей </a:t>
            </a:r>
            <a:r>
              <a:rPr lang="ru-RU" b="1" dirty="0">
                <a:latin typeface="Arial Narrow" panose="020B0606020202030204" pitchFamily="34" charset="0"/>
              </a:rPr>
              <a:t>(</a:t>
            </a:r>
            <a:r>
              <a:rPr lang="ru-RU" dirty="0">
                <a:latin typeface="Arial Narrow" panose="020B0606020202030204" pitchFamily="34" charset="0"/>
              </a:rPr>
              <a:t>4 500 млн. лет назад</a:t>
            </a:r>
            <a:r>
              <a:rPr lang="ru-RU" b="1" dirty="0">
                <a:latin typeface="Arial Narrow" panose="020B0606020202030204" pitchFamily="34" charset="0"/>
              </a:rPr>
              <a:t>) и протерозой (</a:t>
            </a:r>
            <a:r>
              <a:rPr lang="ru-RU" dirty="0">
                <a:latin typeface="Arial Narrow" panose="020B0606020202030204" pitchFamily="34" charset="0"/>
              </a:rPr>
              <a:t>2 600 млн. лет назад</a:t>
            </a:r>
            <a:r>
              <a:rPr lang="ru-RU" dirty="0" smtClean="0">
                <a:latin typeface="Arial Narrow" panose="020B0606020202030204" pitchFamily="34" charset="0"/>
              </a:rPr>
              <a:t>);</a:t>
            </a:r>
            <a:endParaRPr lang="ru-RU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фанерозой</a:t>
            </a:r>
            <a:r>
              <a:rPr lang="ru-RU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(явный и жизнь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), </a:t>
            </a:r>
            <a:r>
              <a:rPr lang="ru-RU" dirty="0">
                <a:latin typeface="Arial Narrow" panose="020B0606020202030204" pitchFamily="34" charset="0"/>
              </a:rPr>
              <a:t>выделяют </a:t>
            </a:r>
            <a:r>
              <a:rPr lang="ru-RU" b="1" dirty="0">
                <a:latin typeface="Arial Narrow" panose="020B0606020202030204" pitchFamily="34" charset="0"/>
              </a:rPr>
              <a:t>палеозойскую, мезозойскую и кайнозойскую эры</a:t>
            </a:r>
            <a:r>
              <a:rPr lang="ru-RU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2716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54303FF-8618-4428-A170-10268DFBFDA8}"/>
</file>

<file path=customXml/itemProps2.xml><?xml version="1.0" encoding="utf-8"?>
<ds:datastoreItem xmlns:ds="http://schemas.openxmlformats.org/officeDocument/2006/customXml" ds:itemID="{3350E15A-96C6-4A72-B3EE-D168BC634373}"/>
</file>

<file path=customXml/itemProps3.xml><?xml version="1.0" encoding="utf-8"?>
<ds:datastoreItem xmlns:ds="http://schemas.openxmlformats.org/officeDocument/2006/customXml" ds:itemID="{7F21F0E9-36AF-4E6A-A645-D82087A20A72}"/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TC103457515[[fn=Вид]]</Template>
  <TotalTime>62</TotalTime>
  <Words>221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 Unicode MS</vt:lpstr>
      <vt:lpstr>Arial</vt:lpstr>
      <vt:lpstr>Arial Narrow</vt:lpstr>
      <vt:lpstr>Century Schoolbook</vt:lpstr>
      <vt:lpstr>Times New Roman</vt:lpstr>
      <vt:lpstr>Wingdings 2</vt:lpstr>
      <vt:lpstr>View</vt:lpstr>
      <vt:lpstr>Unknown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Seasalt</dc:creator>
  <cp:lastModifiedBy>Seasalt</cp:lastModifiedBy>
  <cp:revision>10</cp:revision>
  <dcterms:created xsi:type="dcterms:W3CDTF">2013-12-05T15:58:32Z</dcterms:created>
  <dcterms:modified xsi:type="dcterms:W3CDTF">2013-12-17T08:05:34Z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