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B1FD-4381-47C2-B349-F794259C9F90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8F8F-9975-407B-B7AF-3DD8E18AC46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B1FD-4381-47C2-B349-F794259C9F90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8F8F-9975-407B-B7AF-3DD8E18AC4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B1FD-4381-47C2-B349-F794259C9F90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8F8F-9975-407B-B7AF-3DD8E18AC4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B1FD-4381-47C2-B349-F794259C9F90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8F8F-9975-407B-B7AF-3DD8E18AC46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B1FD-4381-47C2-B349-F794259C9F90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8F8F-9975-407B-B7AF-3DD8E18AC4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B1FD-4381-47C2-B349-F794259C9F90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8F8F-9975-407B-B7AF-3DD8E18AC46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B1FD-4381-47C2-B349-F794259C9F90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8F8F-9975-407B-B7AF-3DD8E18AC46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B1FD-4381-47C2-B349-F794259C9F90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8F8F-9975-407B-B7AF-3DD8E18AC4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B1FD-4381-47C2-B349-F794259C9F90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8F8F-9975-407B-B7AF-3DD8E18AC4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B1FD-4381-47C2-B349-F794259C9F90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8F8F-9975-407B-B7AF-3DD8E18AC4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B1FD-4381-47C2-B349-F794259C9F90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8F8F-9975-407B-B7AF-3DD8E18AC46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588B1FD-4381-47C2-B349-F794259C9F90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9F58F8F-9975-407B-B7AF-3DD8E18AC4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Энергия приливов и отливов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465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Причиной приливов и отливов является сила притяжения небесных соседей Земли – Луны и (в меньшей степени) Солнца. Вернее, не притяжение само по себе, а так называемый гравитационный градиент, разница в притяжении Луны и Солнца, которые испытывает центр Земли и ее поверхность. Как известно, притяжение убывает пропорционально квадрату расстояния, а радиус Земли примерно равен 6000 км, таким образом, разные по глубине слои земли испытывают притяжение разной силы. И хотя отличия силы притяжения составляет малые доли процента, когда речь идет о массах в триллионы тонн, рождающиеся силы поистине колоссальны.</a:t>
            </a:r>
          </a:p>
        </p:txBody>
      </p:sp>
    </p:spTree>
    <p:extLst>
      <p:ext uri="{BB962C8B-B14F-4D97-AF65-F5344CB8AC3E}">
        <p14:creationId xmlns:p14="http://schemas.microsoft.com/office/powerpoint/2010/main" val="352325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79512" y="260648"/>
            <a:ext cx="4464495" cy="6408711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Очень мощным </a:t>
            </a:r>
            <a:r>
              <a:rPr lang="ru-RU" b="1" dirty="0"/>
              <a:t>источником </a:t>
            </a:r>
            <a:r>
              <a:rPr lang="ru-RU" b="1" dirty="0" err="1"/>
              <a:t>энергии</a:t>
            </a:r>
            <a:r>
              <a:rPr lang="ru-RU" dirty="0" err="1"/>
              <a:t>являются</a:t>
            </a:r>
            <a:r>
              <a:rPr lang="ru-RU" dirty="0"/>
              <a:t> приливы и </a:t>
            </a:r>
            <a:r>
              <a:rPr lang="ru-RU" b="1" dirty="0"/>
              <a:t>отливы</a:t>
            </a:r>
            <a:r>
              <a:rPr lang="ru-RU" dirty="0"/>
              <a:t>. Если верить цифрам, они могут дать человечеству около 70 миллионов миллиардов кВт/ч в год. Если сравнивать, то это примерно столько энергии, сколько можно получить из всех разведанных запасов бурого и каменного угля. В 1977г. вся экономика СССР базировалась на 1150 миллиардах кВт/ч, экономика США - на 200 миллиардах кВт/ч. Так что, в теории, только приливы и </a:t>
            </a:r>
            <a:r>
              <a:rPr lang="ru-RU" b="1" dirty="0"/>
              <a:t>отливы</a:t>
            </a:r>
            <a:r>
              <a:rPr lang="ru-RU" dirty="0"/>
              <a:t> могли обеспечить энергетическое процветание 6000 СССР, но это сухие цифры не имеющие ничего общего с реальностью.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1700808"/>
            <a:ext cx="4552230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378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Технология </a:t>
            </a:r>
            <a:r>
              <a:rPr lang="ru-RU" b="1" dirty="0"/>
              <a:t>гидроэлектростанций</a:t>
            </a:r>
            <a:r>
              <a:rPr lang="ru-RU" dirty="0"/>
              <a:t>, основанных на приливах и </a:t>
            </a:r>
            <a:r>
              <a:rPr lang="ru-RU" b="1" dirty="0"/>
              <a:t>отливах</a:t>
            </a:r>
            <a:r>
              <a:rPr lang="ru-RU" dirty="0"/>
              <a:t>, досконально проработаны в инженерном плане, многие варианты уже опробованы в некоторых странах, даже в Кольском полуострове. Выдвинута даже оптимальная стратегия использования такой энергии: во время приливов накапливать воду в водохранилищах, а во время максимальной нагрузки на </a:t>
            </a:r>
            <a:r>
              <a:rPr lang="ru-RU" dirty="0" err="1"/>
              <a:t>энергодобывающую</a:t>
            </a:r>
            <a:r>
              <a:rPr lang="ru-RU" dirty="0"/>
              <a:t> сеть, разгружать ее, используя энергию, накопленную при приливе.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162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 наше время </a:t>
            </a:r>
            <a:r>
              <a:rPr lang="ru-RU" b="1" dirty="0"/>
              <a:t>приливные электростанции</a:t>
            </a:r>
            <a:r>
              <a:rPr lang="ru-RU" dirty="0"/>
              <a:t>, конечно же, значительно уступают тепловой энергетике, ведь легче получить коротко-срочную прибыль, закупив дешевую нефть в странах третьего мира. Однако </a:t>
            </a:r>
            <a:r>
              <a:rPr lang="ru-RU" b="1" dirty="0"/>
              <a:t>приливная энергия</a:t>
            </a:r>
            <a:r>
              <a:rPr lang="ru-RU" dirty="0"/>
              <a:t> обладает всеми качествами, которые помогут ей в будущем стать одной из самых важных составляющих мировой энергетики.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964" y="1398588"/>
            <a:ext cx="3442464" cy="36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0755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Чтобы построить</a:t>
            </a:r>
            <a:r>
              <a:rPr lang="ru-RU" b="1" dirty="0"/>
              <a:t> ПЭС</a:t>
            </a:r>
            <a:r>
              <a:rPr lang="ru-RU" dirty="0"/>
              <a:t> даже в самых приспособленных для этого местах, где уровень воды колеблется от 1 до 16 метров, нужны десятилетия. Но все-</a:t>
            </a:r>
            <a:r>
              <a:rPr lang="ru-RU" dirty="0" err="1"/>
              <a:t>таки</a:t>
            </a:r>
            <a:r>
              <a:rPr lang="ru-RU" b="1" dirty="0" err="1"/>
              <a:t>ПЭС</a:t>
            </a:r>
            <a:r>
              <a:rPr lang="ru-RU" dirty="0"/>
              <a:t> должны потихоньку отвоевывать долю мировой добычи энергии.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0" y="1397794"/>
            <a:ext cx="3714948" cy="2786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838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4645024" y="1399032"/>
            <a:ext cx="4319463" cy="5054304"/>
          </a:xfrm>
        </p:spPr>
        <p:txBody>
          <a:bodyPr>
            <a:normAutofit/>
          </a:bodyPr>
          <a:lstStyle/>
          <a:p>
            <a:r>
              <a:rPr lang="ru-RU" dirty="0"/>
              <a:t>Самая первая </a:t>
            </a:r>
            <a:r>
              <a:rPr lang="ru-RU" b="1" dirty="0"/>
              <a:t>ПЭС,</a:t>
            </a:r>
            <a:r>
              <a:rPr lang="ru-RU" dirty="0"/>
              <a:t> имеющая мощность 240 МВт, была построена в 1966 г. в устье реки </a:t>
            </a:r>
            <a:r>
              <a:rPr lang="ru-RU" dirty="0" err="1"/>
              <a:t>Ранс</a:t>
            </a:r>
            <a:r>
              <a:rPr lang="ru-RU" dirty="0"/>
              <a:t> во Франции, эта река впадает в пролив Ла-Манш, средний показатель перепадов уровня воды там составляет 8.4 м. Хоть она и обошлась стране в 2.5 раза дороже, чем строительство </a:t>
            </a:r>
            <a:r>
              <a:rPr lang="ru-RU" b="1" dirty="0" err="1"/>
              <a:t>гидроэлетространции</a:t>
            </a:r>
            <a:r>
              <a:rPr lang="ru-RU" dirty="0"/>
              <a:t> такой же мощности, сразу после начала ее эксплуатации стала очевидна ее экономическая выгодность. В настоящее время Французская </a:t>
            </a:r>
            <a:r>
              <a:rPr lang="ru-RU" b="1" dirty="0"/>
              <a:t>ПЭС</a:t>
            </a:r>
            <a:r>
              <a:rPr lang="ru-RU" dirty="0"/>
              <a:t> используется и приносит энергию в энергосистему страны.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3663045" cy="3988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126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Созданы проекты крупнейших </a:t>
            </a:r>
            <a:r>
              <a:rPr lang="ru-RU" b="1" dirty="0"/>
              <a:t>ПЭС</a:t>
            </a:r>
            <a:r>
              <a:rPr lang="ru-RU" dirty="0"/>
              <a:t>: мощностью 4000 МВт - Мезенская на Белом море, и Кольская - мощностью 330 МВт. </a:t>
            </a:r>
            <a:r>
              <a:rPr lang="ru-RU"/>
              <a:t>В будущем планируется использовать большой энергетический потенциал Охотского моря, там приливы достигаю почти 13 м.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81063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2D44D8-7987-4B14-B5A5-D048EF88D9B7}"/>
</file>

<file path=customXml/itemProps2.xml><?xml version="1.0" encoding="utf-8"?>
<ds:datastoreItem xmlns:ds="http://schemas.openxmlformats.org/officeDocument/2006/customXml" ds:itemID="{88BB995C-6C0E-4819-8EEF-86BA8219C0FD}"/>
</file>

<file path=customXml/itemProps3.xml><?xml version="1.0" encoding="utf-8"?>
<ds:datastoreItem xmlns:ds="http://schemas.openxmlformats.org/officeDocument/2006/customXml" ds:itemID="{14957C8D-A1C9-4904-B694-653F8265C757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</TotalTime>
  <Words>120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Энергия приливов и отливов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Энергия приливов и отливов</dc:title>
  <dc:creator>Мария Глушакова</dc:creator>
  <cp:lastModifiedBy>Мария Глушакова</cp:lastModifiedBy>
  <cp:revision>1</cp:revision>
  <dcterms:created xsi:type="dcterms:W3CDTF">2015-12-08T19:43:45Z</dcterms:created>
  <dcterms:modified xsi:type="dcterms:W3CDTF">2015-12-08T19:50:29Z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