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0" r:id="rId16"/>
    <p:sldId id="271" r:id="rId17"/>
    <p:sldId id="278" r:id="rId18"/>
    <p:sldId id="269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5C58-61AD-4AE4-81E0-00B4434EF52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A17A-FED7-4238-9A1D-D37C8337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4;&#1086;&#1082;&#1091;&#1084;&#1077;&#1085;&#1090;&#1099;\HD-news-2014_08_28-18_23_48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70"/>
            <a:ext cx="9144000" cy="6072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Чернобыль в наше время.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2014" y="6072206"/>
            <a:ext cx="35219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©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Николаев Игорь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22014" y="5857892"/>
            <a:ext cx="35219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©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Nikolaev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Igor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701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HD-news-2014_08_28-18_23_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09AEFC-548A-4FB2-B368-66DF626E7364}"/>
</file>

<file path=customXml/itemProps2.xml><?xml version="1.0" encoding="utf-8"?>
<ds:datastoreItem xmlns:ds="http://schemas.openxmlformats.org/officeDocument/2006/customXml" ds:itemID="{FCBB9C63-47E2-4CBE-9723-B497E539F091}"/>
</file>

<file path=customXml/itemProps3.xml><?xml version="1.0" encoding="utf-8"?>
<ds:datastoreItem xmlns:ds="http://schemas.openxmlformats.org/officeDocument/2006/customXml" ds:itemID="{05FDE799-7658-401E-8C03-CD18B1C64AB0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Экран (4:3)</PresentationFormat>
  <Paragraphs>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2014-11-03T16:23:02Z</dcterms:created>
  <dcterms:modified xsi:type="dcterms:W3CDTF">2014-11-03T17:31:16Z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