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gif" ContentType="image/gif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jpg" ContentType="image/jpe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asalt" initials="S" lastIdx="1" clrIdx="0">
    <p:extLst>
      <p:ext uri="{19B8F6BF-5375-455C-9EA6-DF929625EA0E}">
        <p15:presenceInfo xmlns:p15="http://schemas.microsoft.com/office/powerpoint/2012/main" userId="Seasal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C63A-01E4-4C9C-817A-7680FCB7BFF1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863E-F738-42FD-A73D-F88E5AE72EC6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C63A-01E4-4C9C-817A-7680FCB7BFF1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863E-F738-42FD-A73D-F88E5AE72E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C63A-01E4-4C9C-817A-7680FCB7BFF1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863E-F738-42FD-A73D-F88E5AE72E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C63A-01E4-4C9C-817A-7680FCB7BFF1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863E-F738-42FD-A73D-F88E5AE72E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C63A-01E4-4C9C-817A-7680FCB7BFF1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863E-F738-42FD-A73D-F88E5AE72EC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C63A-01E4-4C9C-817A-7680FCB7BFF1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863E-F738-42FD-A73D-F88E5AE72E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C63A-01E4-4C9C-817A-7680FCB7BFF1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863E-F738-42FD-A73D-F88E5AE72E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C63A-01E4-4C9C-817A-7680FCB7BFF1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863E-F738-42FD-A73D-F88E5AE72E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C63A-01E4-4C9C-817A-7680FCB7BFF1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863E-F738-42FD-A73D-F88E5AE72E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C63A-01E4-4C9C-817A-7680FCB7BFF1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863E-F738-42FD-A73D-F88E5AE72EC6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C63A-01E4-4C9C-817A-7680FCB7BFF1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863E-F738-42FD-A73D-F88E5AE72EC6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636C63A-01E4-4C9C-817A-7680FCB7BFF1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0B9863E-F738-42FD-A73D-F88E5AE72EC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Ресурсы животного мира Беларуси. Их состояние и динамика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Исполнитель: Гаврик Д. А.</a:t>
            </a:r>
          </a:p>
          <a:p>
            <a:r>
              <a:rPr lang="ru-RU" dirty="0" smtClean="0"/>
              <a:t>Группа </a:t>
            </a:r>
            <a:r>
              <a:rPr lang="ru-RU" dirty="0" smtClean="0"/>
              <a:t>Г-51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91880" y="6021288"/>
            <a:ext cx="1447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Гомель 2013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892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Одним из существенных недостатков в стратегии использования популяций оленя, как и лося, является факт эксплуатации некоторых популяций, имеющих низкую общую численность на территории одного пользователя. Особенно это касается вновь создаваемых популяций, когда после расселения  нескольких десятков особей, не имеющих контактов с другими популяциями, через несколько лет начинается отстрел в целях получения доходов,  при формальном соблюдении требований Правил.  Кроме формальных признаков достижения определенной плотности, популяция оленя должна иметь некую минимальную численность, позволяющую популяции считаться устойчивой и иметь нормальную половозрастную структуру. Такой желательный размер популяции должен быть не менее 200 особей, а допустимо минимальным следует признать хотя бы около 100 особей.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77070"/>
            <a:ext cx="3546413" cy="26645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221088"/>
            <a:ext cx="2295525" cy="1990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477" y="4216867"/>
            <a:ext cx="1656184" cy="23849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35880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Косуля обыкновенная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Воспроизводственный потенциал косули значительно выше, чем лося и оленя, и при мягких зимах, которые наблюдались в стране последние два года, ее потенциальная продуктивность должна быть не менее 20%. Однако многие пользователи </a:t>
            </a:r>
            <a:r>
              <a:rPr lang="ru-RU" dirty="0" err="1"/>
              <a:t>охотугодий</a:t>
            </a:r>
            <a:r>
              <a:rPr lang="ru-RU" dirty="0"/>
              <a:t> объясняют низкую продуктивность популяций косули хищничеством волка, лисицы и, особенно в последнее время, рыси. Хотя фактор хищничества нельзя не учитывать, не во всех случаях такая аргументация оправдана.</a:t>
            </a:r>
          </a:p>
          <a:p>
            <a:r>
              <a:rPr lang="ru-RU" dirty="0"/>
              <a:t>Во-первых, рысь распространена пока не повсеместно, и в местах, где ее нет, продуктивность косули также не отличается высокими значениями.</a:t>
            </a:r>
          </a:p>
          <a:p>
            <a:r>
              <a:rPr lang="ru-RU" dirty="0"/>
              <a:t>Во-вторых, численность лисицы, если верить материалам учетов, ниже численности косули. К тому же лисица может добывать только молодняк косули и в очень ограниченный период времени года, когда </a:t>
            </a:r>
            <a:r>
              <a:rPr lang="ru-RU" dirty="0" err="1"/>
              <a:t>косулята</a:t>
            </a:r>
            <a:r>
              <a:rPr lang="ru-RU" dirty="0"/>
              <a:t> беспомощные.</a:t>
            </a:r>
          </a:p>
          <a:p>
            <a:r>
              <a:rPr lang="ru-RU" dirty="0"/>
              <a:t>В-третьих, численность волка из года в год относительно стабильна, поэтому объем изъятия им косули также должен быть  стабильным и даже иметь тенденцию к снижению, поскольку постоянно увеличивается численность кабана, являющегося более желательной жертвой для волка, чем косуля. К тому же, во многих регионах волка практически нет.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459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4074368" cy="30048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406" y="476672"/>
            <a:ext cx="4762500" cy="3638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29000"/>
            <a:ext cx="3741048" cy="29055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673" y="3789040"/>
            <a:ext cx="4058816" cy="27058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84080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Кабан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Численность кабана в последние годы в охотничьих угодьях постоянно растет – с 32 тыс. особей в 2000 г. до 48 тыс. особей в </a:t>
            </a:r>
            <a:r>
              <a:rPr lang="ru-RU" dirty="0" smtClean="0"/>
              <a:t>2012 </a:t>
            </a:r>
            <a:r>
              <a:rPr lang="ru-RU" dirty="0"/>
              <a:t>г. Годовой прирост за </a:t>
            </a:r>
            <a:r>
              <a:rPr lang="ru-RU" dirty="0" smtClean="0"/>
              <a:t>2012 </a:t>
            </a:r>
            <a:r>
              <a:rPr lang="ru-RU" dirty="0"/>
              <a:t>г. составил по Брестской области 23,1%, Витебской – 5,7, Гомельской – 14,2, Гродненской – 10,1, Минской – 7,8 и Могилевской – 10,9%. Как и косуля, кабан распространен повсеместно. Самая высокая плотность кабана в Витебской области – 10,3 особей на 1 </a:t>
            </a:r>
            <a:r>
              <a:rPr lang="ru-RU" dirty="0" err="1"/>
              <a:t>тыс.га</a:t>
            </a:r>
            <a:r>
              <a:rPr lang="ru-RU" dirty="0"/>
              <a:t>, в остальных областях она примерно одинаковая и колеблется в пределах от 6 до 6,6 особей на 1 </a:t>
            </a:r>
            <a:r>
              <a:rPr lang="ru-RU" dirty="0" err="1"/>
              <a:t>тыс.га</a:t>
            </a:r>
            <a:r>
              <a:rPr lang="ru-RU" dirty="0"/>
              <a:t>. Согласно материалов </a:t>
            </a:r>
            <a:r>
              <a:rPr lang="ru-RU" dirty="0" err="1"/>
              <a:t>охотоустройства</a:t>
            </a:r>
            <a:r>
              <a:rPr lang="ru-RU" dirty="0"/>
              <a:t>, данная численность составляет 130% от оптимальной, и поэтому во многих регионах страны подлежит снижению до оптимального уровня.</a:t>
            </a:r>
          </a:p>
        </p:txBody>
      </p:sp>
    </p:spTree>
    <p:extLst>
      <p:ext uri="{BB962C8B-B14F-4D97-AF65-F5344CB8AC3E}">
        <p14:creationId xmlns:p14="http://schemas.microsoft.com/office/powerpoint/2010/main" val="1657712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4761185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6" y="1988343"/>
            <a:ext cx="3846703" cy="28813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47" y="3429000"/>
            <a:ext cx="47625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359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Бобр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 Бобр распространен в Беларуси повсеместно. Его численность увеличивается с каждым годом, и на данный момент достигает около 59 тыс. особей. Это более чем вдвое превышает оптимальную численность, рассчитанную </a:t>
            </a:r>
            <a:r>
              <a:rPr lang="ru-RU" dirty="0" err="1"/>
              <a:t>охотоустройством</a:t>
            </a:r>
            <a:r>
              <a:rPr lang="ru-RU" dirty="0"/>
              <a:t>.</a:t>
            </a:r>
          </a:p>
          <a:p>
            <a:r>
              <a:rPr lang="ru-RU" dirty="0"/>
              <a:t>Бобр относится к нормированным видам, однако изъятие его составило в </a:t>
            </a:r>
            <a:r>
              <a:rPr lang="ru-RU" dirty="0" smtClean="0"/>
              <a:t>2012 </a:t>
            </a:r>
            <a:r>
              <a:rPr lang="ru-RU" dirty="0"/>
              <a:t>г. только 3,6% (при продуктивности более 12%), притом, что в предыдущие 3 года изъятие составляло от 0,45 до 0,8%. Налицо явное недоиспользование ресурсов бобра, которое привело к избыточному затоплению некоторых территорий, причинению существенного вреда сельскому и лесному хозяйству, системам мелиорации и дорожным сооружениям.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829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76672"/>
            <a:ext cx="5054962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573016"/>
            <a:ext cx="4406032" cy="29320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486170"/>
            <a:ext cx="3399485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1084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Волк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Волк отнесен к нежелательным для охотничьего хозяйства видам, и его численность подлежит максимальному снижению, которое ограничивается финансовыми и техническими возможностями охоты на него. Точный учет волка довольно сложен, но его добыча находится в последние годы примерно на одном и том же уровне – 600–700 особей, добыча составляет от 50 до 70% учтенной численности.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221088"/>
            <a:ext cx="3096344" cy="24795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94851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Глухарь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 Среди всех видов боровой дичи глухарь имеет особое значение и является наиболее желанным охотничьим трофеем. Численность вида невысокая, но стабильная на протяжении последних семи лет – 9,0–9,3 тыс. особей в охотничьих угодьях и около 500 особей в заповедниках и национальных парках. Изъятие производится только самцов весной по разовым разрешениям. Процент изъятия незначителен – от 1 до 1,5%, что не представляет никакой угрозы для вида в целом. Не смотря на это, хозяйственная продуктивность в 1–2% говорит о том, что годовой прирост крайне низкий.</a:t>
            </a:r>
          </a:p>
        </p:txBody>
      </p:sp>
    </p:spTree>
    <p:extLst>
      <p:ext uri="{BB962C8B-B14F-4D97-AF65-F5344CB8AC3E}">
        <p14:creationId xmlns:p14="http://schemas.microsoft.com/office/powerpoint/2010/main" val="1636651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Глухарь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8581711" cy="50405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21033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Животный мир - один из важнейших биологических ресурсов, наше национальное и мировое </a:t>
            </a:r>
            <a:r>
              <a:rPr lang="ru-RU" dirty="0" smtClean="0"/>
              <a:t>достояние.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708920"/>
            <a:ext cx="5445224" cy="33654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741849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Тетерев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Ситуация с тетеревом аналогична ситуации с глухарем. Численность вида относительно стабильна и находится в пределах 45–50 тыс. с небольшой тенденцией к уменьшению, которая, по-видимому, обусловлена увеличением численности кабана. После отнесения в 2005 г. вида к нормируемым, добыча резко снизилась. Если в 2000–2001 гг. добывалось ежегодно около 2000 птиц при общей численности около 50 тыс. особей, то в 2006 г. – 314, а в 2007 г. – только 247 особей. Снижение доли изъятия не повлияло на характер динамики численности, тенденция к снижению запасов сохраняется. По официальным данным запасы тетерева в охотничьих угодьях страны в </a:t>
            </a:r>
            <a:r>
              <a:rPr lang="ru-RU" dirty="0" smtClean="0"/>
              <a:t>2012 </a:t>
            </a:r>
            <a:r>
              <a:rPr lang="ru-RU" dirty="0"/>
              <a:t>г. оценивались в 41,6 тыс. особей.</a:t>
            </a:r>
          </a:p>
        </p:txBody>
      </p:sp>
    </p:spTree>
    <p:extLst>
      <p:ext uri="{BB962C8B-B14F-4D97-AF65-F5344CB8AC3E}">
        <p14:creationId xmlns:p14="http://schemas.microsoft.com/office/powerpoint/2010/main" val="3833941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Рыбные 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2007 г. на водоемах общей площадью 89,4 </a:t>
            </a:r>
            <a:r>
              <a:rPr lang="ru-RU" dirty="0" err="1"/>
              <a:t>тыс.га</a:t>
            </a:r>
            <a:r>
              <a:rPr lang="ru-RU" dirty="0"/>
              <a:t>, из которых площадь водохранилищ и прудов составила 13,4 </a:t>
            </a:r>
            <a:r>
              <a:rPr lang="ru-RU" dirty="0" err="1"/>
              <a:t>тыс.га</a:t>
            </a:r>
            <a:r>
              <a:rPr lang="ru-RU" dirty="0"/>
              <a:t> (15%), озер – 76,0 </a:t>
            </a:r>
            <a:r>
              <a:rPr lang="ru-RU" dirty="0" err="1"/>
              <a:t>тыс.га</a:t>
            </a:r>
            <a:r>
              <a:rPr lang="ru-RU" dirty="0"/>
              <a:t> (85%), и водотоках общей протяженностью 1245 км, </a:t>
            </a:r>
            <a:r>
              <a:rPr lang="ru-RU" dirty="0" err="1"/>
              <a:t>рыбохозяйственную</a:t>
            </a:r>
            <a:r>
              <a:rPr lang="ru-RU" dirty="0"/>
              <a:t> деятельность осуществляли 180 юридических лиц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Анализ данных показывает, что в промысловых уловах наблюдается тенденция к снижению числа видов </a:t>
            </a:r>
            <a:r>
              <a:rPr lang="ru-RU" dirty="0" smtClean="0"/>
              <a:t>рыб.</a:t>
            </a:r>
          </a:p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/>
              <a:t>амыми </a:t>
            </a:r>
            <a:r>
              <a:rPr lang="ru-RU" dirty="0"/>
              <a:t>массовыми видами являются плотва (27,3%), лещ (23,5), </a:t>
            </a:r>
            <a:r>
              <a:rPr lang="ru-RU" dirty="0" err="1"/>
              <a:t>густера</a:t>
            </a:r>
            <a:r>
              <a:rPr lang="ru-RU" dirty="0"/>
              <a:t> (11,4) и карась без разделения на виды серебряный и обыкновенный (10,4</a:t>
            </a:r>
            <a:r>
              <a:rPr lang="ru-RU" dirty="0" smtClean="0"/>
              <a:t>%).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0042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Разнообразие животного мира Беларуси в настоящее время представлено 457 видами позвоночных животных и более 20 тыс. видов беспозвоночных животных. Млекопитающие представлены 73 видами. Среди них одним из уникальных является беловежский зубр, численность которого сейчас достигла 472 особей. В лесах северной части республики обитает не менее 100 медведей. В отличие от большей части территории Европы, где волк истреблен, в Беларуси насчитывается около 2 тыс. особей. </a:t>
            </a:r>
          </a:p>
        </p:txBody>
      </p:sp>
    </p:spTree>
    <p:extLst>
      <p:ext uri="{BB962C8B-B14F-4D97-AF65-F5344CB8AC3E}">
        <p14:creationId xmlns:p14="http://schemas.microsoft.com/office/powerpoint/2010/main" val="1886469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Среди позвоночных животных, наибольшим разнообразием отличаются птицы, число видов которых (305) в 2 раза превышает число видов млекопитающих, пресмыкающихся и земноводных вместе взятых. Из пресмыкающихся встречается 1 вид черепах, 3 - ящериц и 3 - змей. Из амфибий обитает 2 вида тритонов и 10 видов отряда бесхвостых. В составе ихтиофауны 59 видов рыб, из которых 45 относится к аборигенным, остальные завезены для акклиматизации и разведения.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1458055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1216" y="94170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Ряд представителей фауны республики имеют ресурсное значение и используются в хозяйственной деятельности. Из млекопитающих Беларуси наибольшее ресурсное значение имеют лось, кабан, косуля, зайцы - русак и беляк, белка, волк, лисица. Существенное значение могут иметь также олень, бобр, ондатра, американская норка и куница.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62" y="3861048"/>
            <a:ext cx="2641476" cy="1760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5013176"/>
            <a:ext cx="28575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705539"/>
            <a:ext cx="2590800" cy="1762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741540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00889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 характере состояния основных ресурсных видов охотничьей фауны и динамике их численности свидетельствуют </a:t>
            </a:r>
            <a:r>
              <a:rPr lang="ru-RU" dirty="0" smtClean="0"/>
              <a:t>данные</a:t>
            </a:r>
            <a:r>
              <a:rPr lang="ru-RU" dirty="0"/>
              <a:t>: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619229"/>
            <a:ext cx="6120680" cy="401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27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Лось: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1"/>
            <a:ext cx="3528392" cy="27396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211961" y="1628800"/>
            <a:ext cx="446449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После депрессии в конце 90-х годов прошлого столетия численность лося постепенно восстанавливается, </a:t>
            </a:r>
            <a:r>
              <a:rPr lang="ru-RU" dirty="0" smtClean="0"/>
              <a:t>достигнув </a:t>
            </a:r>
            <a:r>
              <a:rPr lang="ru-RU" dirty="0"/>
              <a:t>общей численности более чем 17 тыс. </a:t>
            </a:r>
            <a:r>
              <a:rPr lang="ru-RU" dirty="0" smtClean="0"/>
              <a:t>особей. При </a:t>
            </a:r>
            <a:r>
              <a:rPr lang="ru-RU" dirty="0"/>
              <a:t>возможном увеличении в будущем численности на 20% и достижении видом ее рассчитанного оптимального значения, средняя плотность населения лося должна увеличиться с существующей 2,6 особей на 1 </a:t>
            </a:r>
            <a:r>
              <a:rPr lang="ru-RU" dirty="0" err="1"/>
              <a:t>тыс.га</a:t>
            </a:r>
            <a:r>
              <a:rPr lang="ru-RU" dirty="0"/>
              <a:t> лесных угодий до всего лишь 3,1 особей. </a:t>
            </a:r>
          </a:p>
        </p:txBody>
      </p:sp>
    </p:spTree>
    <p:extLst>
      <p:ext uri="{BB962C8B-B14F-4D97-AF65-F5344CB8AC3E}">
        <p14:creationId xmlns:p14="http://schemas.microsoft.com/office/powerpoint/2010/main" val="396149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Лось.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Наибольший потенциал имеют ресурсы лося в Витебской области, где средняя плотность достигает значения 4,8 особи на 1 </a:t>
            </a:r>
            <a:r>
              <a:rPr lang="ru-RU" dirty="0" err="1"/>
              <a:t>тыс.га</a:t>
            </a:r>
            <a:r>
              <a:rPr lang="ru-RU" dirty="0"/>
              <a:t>. Именно запасы и размер изъятия лося в Витебской области (около 30%) в основном формируют общий фон состояния популяций данного вида в Беларуси. Однако достигнутые значения, хотя и выше, чем в других регионах страны, но все же их нельзя признать высокими, поскольку в годы максимальной зафиксированной в Беларуси численности лося плотность этого вида в Витебской области колебалась около 10 особей на 1 </a:t>
            </a:r>
            <a:r>
              <a:rPr lang="ru-RU" dirty="0" err="1"/>
              <a:t>тыс.га</a:t>
            </a:r>
            <a:r>
              <a:rPr lang="ru-RU" dirty="0"/>
              <a:t>.</a:t>
            </a:r>
          </a:p>
          <a:p>
            <a:r>
              <a:rPr lang="ru-RU" dirty="0"/>
              <a:t>Невысок потенциал для вида и в Гродненской области, где относительно благоприятные условия ограничены менее благоприятными северными и восточными частями области. В Минской, Могилевской и особенно в Гомельской области, где практически нет оленя на большинстве территории, возможности для рационального управления и использования популяций лося явно недоиспользуются.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3255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Олень благородный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Олень благородный – наиболее динамично развивающийся в Беларуси вид из семейства оленьих (лось, олень, косуля), хотя к настоящему времени он не имеет сплошного ареала  распространения по территории страны. В связи с этим средние по областям показатели плотности населения вида лишь с большими оговорками могут характеризовать состояние его ресурсов.</a:t>
            </a:r>
          </a:p>
          <a:p>
            <a:r>
              <a:rPr lang="ru-RU" dirty="0"/>
              <a:t>Наиболее благоприятным регионом для оленя является Брестская область, имеющая самую большую популяцию численностью 2620 особей. При этом поголовье в основном сосредоточено в северной части области, включая Беловежскую пущу и прилегающие к ней территории, </a:t>
            </a:r>
            <a:r>
              <a:rPr lang="ru-RU" dirty="0" err="1"/>
              <a:t>Пружанский</a:t>
            </a:r>
            <a:r>
              <a:rPr lang="ru-RU" dirty="0"/>
              <a:t>, Березовский и </a:t>
            </a:r>
            <a:r>
              <a:rPr lang="ru-RU" dirty="0" err="1"/>
              <a:t>Ивацевичский</a:t>
            </a:r>
            <a:r>
              <a:rPr lang="ru-RU" dirty="0"/>
              <a:t> районы. В южных и юго-восточных районах области вид практически не встречается или не имеет промысловой численности. Поэтому показатель плотности в 2,6 особей на 1 </a:t>
            </a:r>
            <a:r>
              <a:rPr lang="ru-RU" dirty="0" err="1"/>
              <a:t>тыс.га</a:t>
            </a:r>
            <a:r>
              <a:rPr lang="ru-RU" dirty="0"/>
              <a:t> лесных угодий области, хотя и является самым высоким в стране, но реальные плотности в местах его обитания гораздо выше.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7606435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02CD7B-02E4-4253-9D09-1348FD46315F}"/>
</file>

<file path=customXml/itemProps2.xml><?xml version="1.0" encoding="utf-8"?>
<ds:datastoreItem xmlns:ds="http://schemas.openxmlformats.org/officeDocument/2006/customXml" ds:itemID="{7C21A98B-F5B3-4434-8D3E-00596B378BA2}"/>
</file>

<file path=customXml/itemProps3.xml><?xml version="1.0" encoding="utf-8"?>
<ds:datastoreItem xmlns:ds="http://schemas.openxmlformats.org/officeDocument/2006/customXml" ds:itemID="{5A9D57B3-FFC3-4475-AC92-238E3DA1C504}"/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61</TotalTime>
  <Words>799</Words>
  <Application>Microsoft Office PowerPoint</Application>
  <PresentationFormat>Экран (4:3)</PresentationFormat>
  <Paragraphs>39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Tw Cen MT</vt:lpstr>
      <vt:lpstr>Паркет</vt:lpstr>
      <vt:lpstr>Ресурсы животного мира Беларуси. Их состояние и динамика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Лось:</vt:lpstr>
      <vt:lpstr>Лось.</vt:lpstr>
      <vt:lpstr>Олень благородный</vt:lpstr>
      <vt:lpstr>Презентация PowerPoint</vt:lpstr>
      <vt:lpstr>Косуля обыкновенная</vt:lpstr>
      <vt:lpstr>Презентация PowerPoint</vt:lpstr>
      <vt:lpstr>Кабан</vt:lpstr>
      <vt:lpstr>Презентация PowerPoint</vt:lpstr>
      <vt:lpstr>Бобр</vt:lpstr>
      <vt:lpstr>Презентация PowerPoint</vt:lpstr>
      <vt:lpstr>Волк</vt:lpstr>
      <vt:lpstr>Глухарь</vt:lpstr>
      <vt:lpstr>Глухарь</vt:lpstr>
      <vt:lpstr>Тетерев</vt:lpstr>
      <vt:lpstr>Рыбные ресурсы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Ресурсы животного мира Беларуси. Их состояние и динамика</dc:title>
  <dc:creator>Timm</dc:creator>
  <cp:lastModifiedBy>Seasalt</cp:lastModifiedBy>
  <cp:revision>8</cp:revision>
  <dcterms:created xsi:type="dcterms:W3CDTF">2013-12-01T20:04:25Z</dcterms:created>
  <dcterms:modified xsi:type="dcterms:W3CDTF">2013-12-17T08:14:43Z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