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1" r:id="rId35"/>
    <p:sldId id="292" r:id="rId36"/>
    <p:sldId id="293" r:id="rId37"/>
    <p:sldId id="298" r:id="rId38"/>
    <p:sldId id="297" r:id="rId39"/>
    <p:sldId id="299" r:id="rId40"/>
    <p:sldId id="296" r:id="rId41"/>
    <p:sldId id="300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56C234-DA56-4ADE-98F6-C2E39E3D3395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5E1900-1B4F-4FEA-8CD8-4F59EC415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Памятники истории и архитектуры Беларуси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5013176"/>
            <a:ext cx="19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Федорчук</a:t>
            </a:r>
            <a:r>
              <a:rPr lang="ru-RU" dirty="0" smtClean="0"/>
              <a:t> М. Г-51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093296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Гомель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XXL\Desktop\рекреацирнные ресурсы\дворец пуссловских в косс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27" y="1214422"/>
            <a:ext cx="5347881" cy="332947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00100" y="500042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Коссовский дворец</a:t>
            </a:r>
            <a:endParaRPr lang="ru-RU" sz="4000" dirty="0"/>
          </a:p>
        </p:txBody>
      </p:sp>
      <p:pic>
        <p:nvPicPr>
          <p:cNvPr id="22531" name="Picture 3" descr="C:\Users\XXL\Desktop\рекреацирнные ресурсы\пуссовск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5512472" cy="3143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Гомельская область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XXL\Desktop\рекреацирнные ресурсы\паскеви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14686"/>
            <a:ext cx="4551621" cy="31861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00100" y="642918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Дворец Румянцевых и Паскевичей</a:t>
            </a:r>
          </a:p>
        </p:txBody>
      </p:sp>
      <p:pic>
        <p:nvPicPr>
          <p:cNvPr id="23554" name="Picture 2" descr="C:\Users\XXL\Desktop\рекреацирнные ресурсы\дворец румянц и паскевеч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5357850" cy="34899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Мозырский костел </a:t>
            </a:r>
          </a:p>
        </p:txBody>
      </p:sp>
      <p:pic>
        <p:nvPicPr>
          <p:cNvPr id="28675" name="Picture 3" descr="I:\homamazy01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810010" cy="37147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4" name="Picture 2" descr="I:\bernard_kostel1_z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5526" y="3286123"/>
            <a:ext cx="4485564" cy="30800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929058" y="2643182"/>
            <a:ext cx="521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Монастырь бернардинцев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Мозырский монастырь цистерцианок </a:t>
            </a:r>
          </a:p>
        </p:txBody>
      </p:sp>
      <p:pic>
        <p:nvPicPr>
          <p:cNvPr id="29698" name="Picture 2" descr="I:\cister_kostel196_d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215106" cy="467918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Петриковская Николаевская церковь</a:t>
            </a:r>
          </a:p>
        </p:txBody>
      </p:sp>
      <p:pic>
        <p:nvPicPr>
          <p:cNvPr id="48130" name="Picture 2" descr="I:\петр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00924" cy="525069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Чечерская ратуша</a:t>
            </a:r>
          </a:p>
        </p:txBody>
      </p:sp>
      <p:pic>
        <p:nvPicPr>
          <p:cNvPr id="30722" name="Picture 2" descr="I:\чечерская рату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799" cy="51054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2400"/>
            <a:ext cx="8501090" cy="306228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Гродненская область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Борисоглебская (</a:t>
            </a:r>
            <a:r>
              <a:rPr lang="ru-RU" sz="2800" dirty="0" err="1"/>
              <a:t>Коложская</a:t>
            </a:r>
            <a:r>
              <a:rPr lang="ru-RU" sz="2800" dirty="0"/>
              <a:t>) церковь</a:t>
            </a:r>
          </a:p>
        </p:txBody>
      </p:sp>
      <p:pic>
        <p:nvPicPr>
          <p:cNvPr id="34818" name="Picture 2" descr="I:\каложская це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24038"/>
            <a:ext cx="6929486" cy="44624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71480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Королевский дворец</a:t>
            </a:r>
          </a:p>
        </p:txBody>
      </p:sp>
      <p:pic>
        <p:nvPicPr>
          <p:cNvPr id="35842" name="Picture 2" descr="I:\Гродненский королевский 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500990" cy="52864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858180" cy="5643602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истории </a:t>
            </a:r>
            <a:r>
              <a:rPr lang="ru-RU" sz="3200" dirty="0" smtClean="0">
                <a:solidFill>
                  <a:schemeClr val="bg1"/>
                </a:solidFill>
              </a:rPr>
              <a:t>—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здания, сооружения, памятные места и предметы, связанные с важнейшими историческими событиями в жизни народа, развитием общества и государства, революционным движением, Октябрьской революцией, гражданской и Великой Отечественной войнами, социалистическим и коммунистическим строительством, а также с развитием науки и техники, культуры и быта народов 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Монастырь францисканцев</a:t>
            </a:r>
          </a:p>
        </p:txBody>
      </p:sp>
      <p:pic>
        <p:nvPicPr>
          <p:cNvPr id="31746" name="Picture 2" descr="I:\монастырь францисканц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74"/>
            <a:ext cx="7786742" cy="507208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428604"/>
            <a:ext cx="2766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Мирский замок</a:t>
            </a:r>
            <a:endParaRPr lang="ru-RU" sz="2800" dirty="0"/>
          </a:p>
        </p:txBody>
      </p:sp>
      <p:pic>
        <p:nvPicPr>
          <p:cNvPr id="25602" name="Picture 2" descr="C:\Users\XXL\Desktop\рекреацирнные ресурсы\мирский за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243798" cy="49292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26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Лидский замок</a:t>
            </a:r>
            <a:endParaRPr lang="ru-RU" sz="2800" dirty="0"/>
          </a:p>
        </p:txBody>
      </p:sp>
      <p:pic>
        <p:nvPicPr>
          <p:cNvPr id="24579" name="Picture 3" descr="I:\Лидский за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05" y="1428736"/>
            <a:ext cx="6930929" cy="4286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78" name="Picture 2" descr="C:\Users\XXL\Desktop\рекреацирнные ресурсы\лидский за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3107553" cy="20717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Свято-Михайловская церковь в д.Сынковичи </a:t>
            </a:r>
          </a:p>
        </p:txBody>
      </p:sp>
      <p:pic>
        <p:nvPicPr>
          <p:cNvPr id="32770" name="Picture 2" descr="I:\Церковь Сынкови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929618" cy="52486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Могилевская область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386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Николаевская церковь</a:t>
            </a:r>
          </a:p>
        </p:txBody>
      </p:sp>
      <p:pic>
        <p:nvPicPr>
          <p:cNvPr id="33794" name="Picture 2" descr="I:\Николаевская церковь могилё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335947" cy="487603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436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Архиепископский дворец</a:t>
            </a:r>
          </a:p>
        </p:txBody>
      </p:sp>
      <p:pic>
        <p:nvPicPr>
          <p:cNvPr id="46082" name="Picture 2" descr="I:\архиепи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78702"/>
            <a:ext cx="8072494" cy="51792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5984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Преображенская церковь в Шклове</a:t>
            </a:r>
          </a:p>
        </p:txBody>
      </p:sp>
      <p:pic>
        <p:nvPicPr>
          <p:cNvPr id="36866" name="Picture 2" descr="I:\преображенская церковь в шклов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86742" cy="50006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571480"/>
            <a:ext cx="321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Синагога в Быхове</a:t>
            </a:r>
          </a:p>
        </p:txBody>
      </p:sp>
      <p:pic>
        <p:nvPicPr>
          <p:cNvPr id="37890" name="Picture 2" descr="I:\Синагога в быхов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86676" cy="50006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I:\бо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929354" cy="562419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72066" y="57148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Бобруйская</a:t>
            </a:r>
            <a:r>
              <a:rPr lang="ru-RU" sz="2800" dirty="0"/>
              <a:t> крепость</a:t>
            </a:r>
          </a:p>
        </p:txBody>
      </p:sp>
      <p:pic>
        <p:nvPicPr>
          <p:cNvPr id="47106" name="Picture 2" descr="I:\бо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00"/>
            <a:ext cx="5351161" cy="35719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По происхождению выделяют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памятники-современники </a:t>
            </a:r>
            <a:r>
              <a:rPr lang="ru-RU" sz="2800" dirty="0"/>
              <a:t>и «участники» событий, они не создавались как таковые, а выполняли определенные служебные функции в период происходивших событий и сохранили до нашего времени следы этих </a:t>
            </a:r>
            <a:r>
              <a:rPr lang="ru-RU" sz="2800" dirty="0" smtClean="0"/>
              <a:t>событий 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  <a:p>
            <a:pPr algn="just">
              <a:buFont typeface="Wingdings" pitchFamily="2" charset="2"/>
              <a:buChar char="Ø"/>
            </a:pPr>
            <a:r>
              <a:rPr lang="ru-RU" sz="2800" dirty="0"/>
              <a:t> памятники, созданные впоследствии с целью увековечения </a:t>
            </a:r>
            <a:r>
              <a:rPr lang="ru-RU" sz="2800" dirty="0" smtClean="0"/>
              <a:t>событий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3033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Быховский замок</a:t>
            </a:r>
          </a:p>
        </p:txBody>
      </p:sp>
      <p:pic>
        <p:nvPicPr>
          <p:cNvPr id="38914" name="Picture 2" descr="I:\быховский за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96895"/>
            <a:ext cx="6715172" cy="52610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516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Витебская область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XXL\Desktop\рекреацирнные ресурсы\софийский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4317402" cy="29070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6116" y="500042"/>
            <a:ext cx="3105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Софийский собор</a:t>
            </a:r>
          </a:p>
        </p:txBody>
      </p:sp>
      <p:pic>
        <p:nvPicPr>
          <p:cNvPr id="27651" name="Picture 3" descr="C:\Users\XXL\Desktop\рекреацирнные ресурсы\софийский соб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00438"/>
            <a:ext cx="4555036" cy="30670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5526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Спасо-Евфросиньевская</a:t>
            </a:r>
            <a:r>
              <a:rPr lang="ru-RU" sz="2800" dirty="0"/>
              <a:t> церковь</a:t>
            </a:r>
          </a:p>
        </p:txBody>
      </p:sp>
      <p:pic>
        <p:nvPicPr>
          <p:cNvPr id="39938" name="Picture 2" descr="I:\спасо-евфросиньевский це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48577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Костел Св. Иоанна Крестителя в </a:t>
            </a:r>
            <a:r>
              <a:rPr lang="ru-RU" sz="2800" dirty="0" err="1"/>
              <a:t>д.Камаи</a:t>
            </a:r>
            <a:r>
              <a:rPr lang="ru-RU" sz="2800" dirty="0"/>
              <a:t> </a:t>
            </a:r>
          </a:p>
        </p:txBody>
      </p:sp>
      <p:pic>
        <p:nvPicPr>
          <p:cNvPr id="40962" name="Picture 2" descr="I:\костёл святого иоанна крестителя в д Кама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8747"/>
            <a:ext cx="7621542" cy="48492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422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Благовещенская церковь</a:t>
            </a:r>
          </a:p>
        </p:txBody>
      </p:sp>
      <p:pic>
        <p:nvPicPr>
          <p:cNvPr id="41986" name="Picture 2" descr="I:\благовещенская церковь в витебск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7715304" cy="514352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1954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Минск и Минская область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23006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Хатынь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85786" y="428604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Мемориальный комплекс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I:\хат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881458" cy="29110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4276" name="Picture 4" descr="I:\хатынь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286280" cy="321471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4277" name="Picture 5" descr="I:\хххх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00414"/>
            <a:ext cx="3714776" cy="33575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646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Несвижский</a:t>
            </a:r>
            <a:r>
              <a:rPr lang="ru-RU" sz="2800" dirty="0"/>
              <a:t> </a:t>
            </a:r>
            <a:r>
              <a:rPr lang="ru-RU" sz="2800" dirty="0" smtClean="0"/>
              <a:t>дворцово-парковый ансамбль</a:t>
            </a:r>
            <a:endParaRPr lang="ru-RU" sz="2800" dirty="0"/>
          </a:p>
        </p:txBody>
      </p:sp>
      <p:pic>
        <p:nvPicPr>
          <p:cNvPr id="26627" name="Picture 3" descr="I:\несвижский дворцово-парковый компл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357298"/>
            <a:ext cx="4762512" cy="31774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626" name="Picture 2" descr="C:\Users\XXL\Desktop\рекреацирнные ресурсы\несвежский за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4500594" cy="28518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: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929090" cy="27146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143504" y="357166"/>
            <a:ext cx="2332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Курган Славы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I: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4143404" cy="33575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6323" name="Picture 3" descr="I: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00438"/>
            <a:ext cx="3214710" cy="29289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6325" name="Picture 5" descr="I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4071966" cy="27860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52864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архитектуры </a:t>
            </a:r>
            <a:r>
              <a:rPr lang="ru-RU" sz="4400" dirty="0" smtClean="0">
                <a:solidFill>
                  <a:schemeClr val="bg1"/>
                </a:solidFill>
              </a:rPr>
              <a:t>-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недвижимый (фрагменты интерьера и экстерьера архитектурных сооружений) примечательный объект материального и духовного  творчества, который имеет национальное или международное значение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0"/>
            <a:ext cx="5648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Несвижский</a:t>
            </a:r>
            <a:r>
              <a:rPr lang="ru-RU" sz="2800" dirty="0"/>
              <a:t> костел Божьего Тела</a:t>
            </a:r>
          </a:p>
        </p:txBody>
      </p:sp>
      <p:pic>
        <p:nvPicPr>
          <p:cNvPr id="43010" name="Picture 2" descr="I:\несвижский костёл божьего т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14488"/>
            <a:ext cx="7858180" cy="46005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42910" y="428604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Монумент-обелиск на площади Победы в Минске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7" name="Picture 3" descr="I:\94666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286250" cy="50006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7348" name="Picture 4" descr="I:\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4651376" cy="55007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Архикафедральный</a:t>
            </a:r>
            <a:r>
              <a:rPr lang="ru-RU" sz="2800" dirty="0"/>
              <a:t> костёл Пресвятой Девы Марии </a:t>
            </a:r>
          </a:p>
        </p:txBody>
      </p:sp>
      <p:pic>
        <p:nvPicPr>
          <p:cNvPr id="44034" name="Picture 2" descr="I:\архикафедральный костёл пресвятой девы марии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428736"/>
            <a:ext cx="8128000" cy="50482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5141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Церковь Александра Невского</a:t>
            </a:r>
          </a:p>
        </p:txBody>
      </p:sp>
      <p:pic>
        <p:nvPicPr>
          <p:cNvPr id="45058" name="Picture 2" descr="I:\церковь александра невского в минс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58180" cy="507209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214423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архитектурные </a:t>
            </a:r>
            <a:r>
              <a:rPr lang="ru-RU" sz="2400" dirty="0">
                <a:solidFill>
                  <a:schemeClr val="bg1"/>
                </a:solidFill>
              </a:rPr>
              <a:t>ансамбли и </a:t>
            </a:r>
            <a:r>
              <a:rPr lang="ru-RU" sz="2400" dirty="0" smtClean="0">
                <a:solidFill>
                  <a:schemeClr val="bg1"/>
                </a:solidFill>
              </a:rPr>
              <a:t>комплексы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исторические центры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кварталы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площади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улицы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остатки </a:t>
            </a:r>
            <a:r>
              <a:rPr lang="ru-RU" sz="2400" dirty="0">
                <a:solidFill>
                  <a:schemeClr val="bg1"/>
                </a:solidFill>
              </a:rPr>
              <a:t>древней планировки и застройки городов и других населенных </a:t>
            </a:r>
            <a:r>
              <a:rPr lang="ru-RU" sz="2400" dirty="0" smtClean="0">
                <a:solidFill>
                  <a:schemeClr val="bg1"/>
                </a:solidFill>
              </a:rPr>
              <a:t>пунктов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сооружения </a:t>
            </a:r>
            <a:r>
              <a:rPr lang="ru-RU" sz="2400" dirty="0">
                <a:solidFill>
                  <a:schemeClr val="bg1"/>
                </a:solidFill>
              </a:rPr>
              <a:t>гражданской, промышленной, военной, культовой архитектуры, народного зодчества, а также связанные с ними произведения монументального, изобразительного, декоративно-прикладного, садово-паркового </a:t>
            </a:r>
            <a:r>
              <a:rPr lang="ru-RU" sz="2400" dirty="0" smtClean="0">
                <a:solidFill>
                  <a:schemeClr val="bg1"/>
                </a:solidFill>
              </a:rPr>
              <a:t>искусства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пригородные ландшафты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архитектурным памятникам относятся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Брестская область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XXL\Desktop\рекреацирнные ресурсы\брестская крепость военные врем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929222" cy="41434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71481"/>
            <a:ext cx="40719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Брестская крепость 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C:\Users\XXL\Desktop\рекреацирнные ресурсы\бресм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24400" cy="31670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3214686"/>
            <a:ext cx="288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Мемориальный комплекс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86454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военные времена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436" name="Picture 4" descr="C:\Users\XXL\Desktop\рекреацирнные ресурсы\мемориальный комплекс брест крепотс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286280" cy="30003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04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Каменецкая</a:t>
            </a:r>
            <a:r>
              <a:rPr lang="ru-RU" sz="3600" b="1" dirty="0"/>
              <a:t> </a:t>
            </a:r>
            <a:r>
              <a:rPr lang="ru-RU" sz="3600" b="1" dirty="0" smtClean="0"/>
              <a:t>башня – памятник оборонительного зодчества (</a:t>
            </a:r>
            <a:r>
              <a:rPr lang="en-US" sz="3600" b="1" dirty="0" smtClean="0"/>
              <a:t>XIII</a:t>
            </a:r>
            <a:r>
              <a:rPr lang="ru-RU" sz="3600" b="1" dirty="0" smtClean="0"/>
              <a:t> в.) </a:t>
            </a:r>
            <a:endParaRPr lang="ru-RU" sz="3600" dirty="0"/>
          </a:p>
        </p:txBody>
      </p:sp>
      <p:pic>
        <p:nvPicPr>
          <p:cNvPr id="19458" name="Picture 2" descr="C:\Users\XXL\Desktop\рекреацирнные ресурсы\каиенецкая ба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785926"/>
            <a:ext cx="8191081" cy="45720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Дворцовый комплекс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Сапегов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9" name="Picture 5" descr="I: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29" y="1857364"/>
            <a:ext cx="3357571" cy="22383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6" name="Picture 2" descr="C:\Users\XXL\Desktop\рекреацирнные ресурсы\ружанский зам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5072098" cy="27860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7" name="Picture 3" descr="C:\Users\XXL\Desktop\рекреацирнные ресурсы\ружанский зам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3500462" cy="24503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8" name="Picture 4" descr="I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269" y="1071546"/>
            <a:ext cx="6389433" cy="31220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06B8F-9FE6-417C-9064-132BB96CC8A4}"/>
</file>

<file path=customXml/itemProps2.xml><?xml version="1.0" encoding="utf-8"?>
<ds:datastoreItem xmlns:ds="http://schemas.openxmlformats.org/officeDocument/2006/customXml" ds:itemID="{DDAB13D9-4E28-450B-A20E-218DB57F4F5A}"/>
</file>

<file path=customXml/itemProps3.xml><?xml version="1.0" encoding="utf-8"?>
<ds:datastoreItem xmlns:ds="http://schemas.openxmlformats.org/officeDocument/2006/customXml" ds:itemID="{0EB62B18-CC27-4B57-8EEB-910CCF20773C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257</Words>
  <Application>Microsoft Office PowerPoint</Application>
  <PresentationFormat>Экран (4:3)</PresentationFormat>
  <Paragraphs>61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Gungsuh</vt:lpstr>
      <vt:lpstr>Arial</vt:lpstr>
      <vt:lpstr>Calibri</vt:lpstr>
      <vt:lpstr>Constantia</vt:lpstr>
      <vt:lpstr>Times New Roman</vt:lpstr>
      <vt:lpstr>Wingdings</vt:lpstr>
      <vt:lpstr>Wingdings 2</vt:lpstr>
      <vt:lpstr>Бумажная</vt:lpstr>
      <vt:lpstr>Презентация PowerPoint</vt:lpstr>
      <vt:lpstr>    Памятники истории — здания, сооружения, памятные места и предметы, связанные с важнейшими историческими событиями в жизни народа, развитием общества и государства, революционным движением, Октябрьской революцией, гражданской и Великой Отечественной войнами, социалистическим и коммунистическим строительством, а также с развитием науки и техники, культуры и быта народов и т.д. </vt:lpstr>
      <vt:lpstr>Презентация PowerPoint</vt:lpstr>
      <vt:lpstr>Памятники архитектуры - недвижимый (фрагменты интерьера и экстерьера архитектурных сооружений) примечательный объект материального и духовного  творчества, который имеет национальное или международное значение</vt:lpstr>
      <vt:lpstr>Презентация PowerPoint</vt:lpstr>
      <vt:lpstr>Брестская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Гомельская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Гродненская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Могилевская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Витебская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Минск и Минская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XXL</dc:creator>
  <cp:lastModifiedBy>Seasalt</cp:lastModifiedBy>
  <cp:revision>25</cp:revision>
  <dcterms:created xsi:type="dcterms:W3CDTF">2013-11-27T18:19:00Z</dcterms:created>
  <dcterms:modified xsi:type="dcterms:W3CDTF">2013-12-17T08:20:39Z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