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2" r:id="rId5"/>
    <p:sldId id="274" r:id="rId6"/>
    <p:sldId id="273" r:id="rId7"/>
    <p:sldId id="275" r:id="rId8"/>
    <p:sldId id="262" r:id="rId9"/>
    <p:sldId id="277" r:id="rId10"/>
    <p:sldId id="276" r:id="rId11"/>
    <p:sldId id="270" r:id="rId12"/>
    <p:sldId id="261" r:id="rId13"/>
    <p:sldId id="267" r:id="rId14"/>
    <p:sldId id="283" r:id="rId15"/>
    <p:sldId id="284" r:id="rId16"/>
    <p:sldId id="281" r:id="rId17"/>
    <p:sldId id="286" r:id="rId18"/>
    <p:sldId id="282" r:id="rId19"/>
    <p:sldId id="278" r:id="rId20"/>
    <p:sldId id="271" r:id="rId21"/>
    <p:sldId id="279" r:id="rId22"/>
    <p:sldId id="285" r:id="rId23"/>
    <p:sldId id="280" r:id="rId24"/>
    <p:sldId id="257" r:id="rId25"/>
    <p:sldId id="263" r:id="rId26"/>
    <p:sldId id="264" r:id="rId27"/>
    <p:sldId id="258" r:id="rId28"/>
    <p:sldId id="266" r:id="rId29"/>
    <p:sldId id="259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CCE031-3A42-4E32-BBEE-9411B0E2057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93649-4BFD-4AF5-BFB2-051716DAD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96944" cy="3240360"/>
          </a:xfrm>
        </p:spPr>
        <p:txBody>
          <a:bodyPr/>
          <a:lstStyle/>
          <a:p>
            <a:pPr marL="182880" indent="0" algn="ctr">
              <a:buNone/>
            </a:pPr>
            <a:r>
              <a:rPr lang="be-BY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НЕГАТ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ИВНЫЕ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ПОСЛЕДСТВИЯ РЕКРЕАЦИИ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373216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Шидловская Д. Г-51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165304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Гомель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03" y="1934835"/>
            <a:ext cx="864096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примеры лишь незначительных повреждений, причиняемых окружающей среде.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Отрицательное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влияние туризма сказывается прежде всего на природных богатствах стран или районов массового отдыха и путешествий. Особую привлекательность для туристов имеют нетронутые лесные ландшафты. Лесные пожары, связанные с разжиганием костров, вырубка лесов, вызванная созданием туристских комплексов, которые требуют расчистки площадок для строительства, сопутствуют развитию туризма.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7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\IMG_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49" y="0"/>
            <a:ext cx="9394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Новая папка\IMG_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dc7ee6575397cb3c4c33bae0d5159a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230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85"/>
            <a:ext cx="4527418" cy="68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beregite-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9985"/>
            <a:ext cx="5580112" cy="68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51" y="3619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Массовое развитие туризма, в том числе иностранного, таит немалую опасность и для животного мира, поскольку многие туристы не довольствуются осмотром, кинофотосъемками представителей фауны, а стараются принять участие в охоте, мало задумываясь над тем, что наносят ущерб животным и природе. 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18434" name="Picture 2" descr="C:\Users\Администратор\Desktop\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8" y="2852936"/>
            <a:ext cx="8208914" cy="3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3"/>
            <a:ext cx="9144000" cy="68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Администратор\Desktop\Охотв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544616" cy="68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Администратор\Desktop\ma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69" y="-99392"/>
            <a:ext cx="4670631" cy="69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06372"/>
            <a:ext cx="849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Рекреационная емкость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основе рекреационного планирования, проектирования и эксплуатации природных комплексов должны лежать научно обоснованные нормы нагрузок на среду. </a:t>
            </a:r>
          </a:p>
        </p:txBody>
      </p:sp>
    </p:spTree>
    <p:extLst>
      <p:ext uri="{BB962C8B-B14F-4D97-AF65-F5344CB8AC3E}">
        <p14:creationId xmlns:p14="http://schemas.microsoft.com/office/powerpoint/2010/main" val="26243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Рекреация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восстановление) – отдых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восстановление сил человека, израсходованных в процессе труда.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429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значении термин употребляется с 1960-х годов в литературе по широким проблемам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отдыха населения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Негативные последствия в результате рекреационного пользования лесными ресурсами: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261938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нормальная жизнедеятельность всех структурных компонентов лесного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биогеоценоза;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175" indent="261938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повреждения поверхности почвенного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покрова;</a:t>
            </a:r>
          </a:p>
          <a:p>
            <a:pPr marL="3175" indent="261938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уплотнение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лесной подстилки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почвы; </a:t>
            </a:r>
          </a:p>
          <a:p>
            <a:pPr marL="3175" indent="261938" algn="just"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вытаптывание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живого напочвенного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покрова;</a:t>
            </a:r>
          </a:p>
          <a:p>
            <a:pPr marL="3175" indent="261938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возобновления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древесных пород.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нарушения играют отрицательную роль, способствуют ухудшению почвенного плодородия, условий возобновления и роста насаждений.</a:t>
            </a:r>
          </a:p>
        </p:txBody>
      </p:sp>
    </p:spTree>
    <p:extLst>
      <p:ext uri="{BB962C8B-B14F-4D97-AF65-F5344CB8AC3E}">
        <p14:creationId xmlns:p14="http://schemas.microsoft.com/office/powerpoint/2010/main" val="16353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Администратор\Desktop\ae52cdfee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4" y="-99392"/>
            <a:ext cx="927244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1"/>
            <a:ext cx="4157244" cy="374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87" y="-99391"/>
            <a:ext cx="4980613" cy="38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362"/>
            <a:ext cx="4158061" cy="31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61" y="3719362"/>
            <a:ext cx="4985939" cy="31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06896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«поймал-отпусти» – это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рыболовное хулиганство!</a:t>
            </a:r>
          </a:p>
        </p:txBody>
      </p:sp>
    </p:spTree>
    <p:extLst>
      <p:ext uri="{BB962C8B-B14F-4D97-AF65-F5344CB8AC3E}">
        <p14:creationId xmlns:p14="http://schemas.microsoft.com/office/powerpoint/2010/main" val="40726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783" y="836712"/>
            <a:ext cx="8424936" cy="47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	Вовлечение рекреационного рыболовства в такой вид рыболовства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повлекло за собой ряд негативных последствий, которые нанесли непоправимый ущерб популяциям наиболее ценных и особо охраняемых видов рыб в мировом масштабе.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	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Сначала это произошло в тех странах, которые изначально активно включились в данный «пилотный» проект, а затем, по мере истощения рыбных ресурсов в странах-донорах, его экспансия закономерно расползлась и по другим странам.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1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s3img_11605924_7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\Kitayskiypprazdnik_anti-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0"/>
            <a:ext cx="9590296" cy="70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\59967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9058"/>
            <a:ext cx="5220072" cy="69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\2191292080_c382f25d9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91" y="-13816"/>
            <a:ext cx="9389918" cy="69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Новая папка\12068943.101.06_01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46" y="0"/>
            <a:ext cx="9336666" cy="70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овая папка\78168029_Foto0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4" y="-1"/>
            <a:ext cx="9334951" cy="70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туристической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неизбежно происходит изменение окружающей среды. В настоящее время проблема охраны окружающей среды и ее улучшение занимают важное место во многих исследованиях.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530225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Воздействие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туризма на окружающую среду может быть прямым, косвенным и побудительным, а также положительным и отрицательным. Туризм не может развиваться без взаимодействия с окружающей средой, однако с помощью управления развитием туризма и четкого планирования возможно уменьшить негативное воздействие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увеличить положительное.</a:t>
            </a:r>
          </a:p>
          <a:p>
            <a:pPr indent="5302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Новая папка\54773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674"/>
            <a:ext cx="9197752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Негативное воздействие туризма: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качество воды в реках, морях,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озерах и на качество воздуха из-за транспортных средств;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bigfoto-1360227605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977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Аквапарк-на-Солнечном-бере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9" y="428282"/>
            <a:ext cx="9163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шум от деятельности разных развлекательных заведений;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истратор\Desktop\9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6686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уничтожение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и дикой фауны туристами;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Новая папка\IMG_898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20" y="947629"/>
            <a:ext cx="5137680" cy="59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13208735_IOQwd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5" y="928529"/>
            <a:ext cx="3866254" cy="59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разрушение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исторических памятников вандалами, наносящими на них надписи, и т. 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8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img-20130815192341-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b_814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87"/>
            <a:ext cx="9144000" cy="68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985C28-6A1E-42FF-B4C3-4D558C56DEBD}"/>
</file>

<file path=customXml/itemProps2.xml><?xml version="1.0" encoding="utf-8"?>
<ds:datastoreItem xmlns:ds="http://schemas.openxmlformats.org/officeDocument/2006/customXml" ds:itemID="{14F1B9C8-FFEF-47D0-ADFC-EBCB73C1356C}"/>
</file>

<file path=customXml/itemProps3.xml><?xml version="1.0" encoding="utf-8"?>
<ds:datastoreItem xmlns:ds="http://schemas.openxmlformats.org/officeDocument/2006/customXml" ds:itemID="{ED168161-EFC1-4A52-9101-96235866EF10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100</Words>
  <Application>Microsoft Office PowerPoint</Application>
  <PresentationFormat>Экран (4:3)</PresentationFormat>
  <Paragraphs>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Georgia</vt:lpstr>
      <vt:lpstr>Times New Roman</vt:lpstr>
      <vt:lpstr>Trebuchet MS</vt:lpstr>
      <vt:lpstr>Воздушный поток</vt:lpstr>
      <vt:lpstr>НЕГАТИВНЫЕ  ПОСЛЕДСТВИЯ РЕКРЕАЦИИ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НЕГАТИВНЫЕ  ПОСЛЕДСТВИЯ РЕКРЕАЦИИ</dc:title>
  <dc:creator>Admin</dc:creator>
  <cp:lastModifiedBy>Seasalt</cp:lastModifiedBy>
  <cp:revision>16</cp:revision>
  <dcterms:created xsi:type="dcterms:W3CDTF">2013-11-19T10:52:22Z</dcterms:created>
  <dcterms:modified xsi:type="dcterms:W3CDTF">2013-12-17T08:24:47Z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