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C98FD-C16C-4508-9571-1A8B29860F08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ED277-8C24-460D-8ABF-7CA4C8912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C98FD-C16C-4508-9571-1A8B29860F08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ED277-8C24-460D-8ABF-7CA4C8912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C98FD-C16C-4508-9571-1A8B29860F08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ED277-8C24-460D-8ABF-7CA4C8912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C98FD-C16C-4508-9571-1A8B29860F08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ED277-8C24-460D-8ABF-7CA4C8912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C98FD-C16C-4508-9571-1A8B29860F08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ED277-8C24-460D-8ABF-7CA4C8912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C98FD-C16C-4508-9571-1A8B29860F08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ED277-8C24-460D-8ABF-7CA4C8912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C98FD-C16C-4508-9571-1A8B29860F08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ED277-8C24-460D-8ABF-7CA4C8912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C98FD-C16C-4508-9571-1A8B29860F08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ED277-8C24-460D-8ABF-7CA4C8912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C98FD-C16C-4508-9571-1A8B29860F08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ED277-8C24-460D-8ABF-7CA4C8912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C98FD-C16C-4508-9571-1A8B29860F08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ED277-8C24-460D-8ABF-7CA4C8912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C98FD-C16C-4508-9571-1A8B29860F08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ED277-8C24-460D-8ABF-7CA4C8912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C98FD-C16C-4508-9571-1A8B29860F08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ED277-8C24-460D-8ABF-7CA4C8912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0326" y="500042"/>
            <a:ext cx="6700830" cy="1500198"/>
          </a:xfr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Памятники архитектуры </a:t>
            </a:r>
            <a:br>
              <a:rPr lang="ru-RU" b="1" dirty="0" smtClean="0"/>
            </a:br>
            <a:r>
              <a:rPr lang="ru-RU" b="1" dirty="0" smtClean="0"/>
              <a:t>города Бреста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857884" y="71414"/>
            <a:ext cx="2928958" cy="369332"/>
          </a:xfrm>
          <a:prstGeom prst="rect">
            <a:avLst/>
          </a:prstGeom>
          <a:solidFill>
            <a:schemeClr val="lt1">
              <a:alpha val="3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Выполнил: </a:t>
            </a:r>
            <a:r>
              <a:rPr lang="ru-RU" dirty="0" err="1" smtClean="0"/>
              <a:t>Ахраменко</a:t>
            </a:r>
            <a:r>
              <a:rPr lang="ru-RU" dirty="0" smtClean="0"/>
              <a:t> Ю.Н.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285728"/>
            <a:ext cx="5186370" cy="582594"/>
          </a:xfrm>
          <a:solidFill>
            <a:schemeClr val="lt1">
              <a:alpha val="3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>Свято–Николаевская </a:t>
            </a:r>
            <a:r>
              <a:rPr lang="ru-RU" sz="3000" b="1" dirty="0"/>
              <a:t>церковь</a:t>
            </a:r>
            <a:br>
              <a:rPr lang="ru-RU" sz="3000" b="1" dirty="0"/>
            </a:br>
            <a:endParaRPr lang="ru-RU" sz="3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0"/>
            <a:ext cx="2714612" cy="2308324"/>
          </a:xfrm>
          <a:prstGeom prst="rect">
            <a:avLst/>
          </a:prstGeom>
          <a:solidFill>
            <a:schemeClr val="lt1">
              <a:alpha val="3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Строительство было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начaто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1903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гoду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через три года храм уже стал действующим. Торжественное освящение церкви прошло 6 декабря 1906 года.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429256" cy="50004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500" dirty="0" smtClean="0"/>
              <a:t>Брестский железнодорожный вокзал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4929198"/>
            <a:ext cx="45720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/>
              <a:t>Был открыт </a:t>
            </a:r>
            <a:r>
              <a:rPr lang="ru-RU" dirty="0"/>
              <a:t>28 мая 1886 года. Первый вариант вокзала был похож, по свидетельствам современников, на средневековый замок с четырьмя башенками, внутри которых прятались водонапорные башни. 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357167"/>
            <a:ext cx="3143272" cy="3500462"/>
          </a:xfrm>
          <a:prstGeom prst="rect">
            <a:avLst/>
          </a:prstGeom>
          <a:solidFill>
            <a:schemeClr val="lt1">
              <a:alpha val="3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После окончания войны вокзал стал пограничным вокзалом Советского Союза. Здание было решено реконструировать и построить высокий шпиль, что придавало ему сходство с Московским университетом. На шпиль водрузили точно такую же звезду, как на МГУ. Высота шпиля составила 41 метр.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0"/>
            <a:ext cx="4572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/>
              <a:t>Главный световой зал, в центральном здании со шпилем.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5206" y="214290"/>
            <a:ext cx="1500198" cy="9286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ВСЕ.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429264"/>
            <a:ext cx="5000660" cy="1357322"/>
          </a:xfrm>
          <a:solidFill>
            <a:schemeClr val="lt1">
              <a:alpha val="3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2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Была </a:t>
            </a:r>
            <a:r>
              <a:rPr lang="ru-RU" sz="22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построена в 30-е – начале 40-х годов XIX века у </a:t>
            </a:r>
            <a:r>
              <a:rPr lang="ru-RU" sz="2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пересечения рек </a:t>
            </a:r>
            <a:r>
              <a:rPr lang="ru-RU" sz="22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Западный Буг и </a:t>
            </a:r>
            <a:r>
              <a:rPr lang="ru-RU" sz="22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Мухавец</a:t>
            </a:r>
            <a:r>
              <a:rPr lang="ru-RU" sz="22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на месте старого Бреста.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285728"/>
            <a:ext cx="3000396" cy="4770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5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Брестская крепость </a:t>
            </a:r>
            <a:endParaRPr lang="ru-RU" sz="2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274638"/>
            <a:ext cx="4214842" cy="3297238"/>
          </a:xfrm>
          <a:solidFill>
            <a:schemeClr val="accent5">
              <a:alpha val="3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ru-RU" sz="2000" b="1" dirty="0"/>
              <a:t>Холмские ворота – одни из четырех ворот, ведущих в цитадель Брестской крепости. Ворота построены в 1842 году и изначально представляли собой часть замкнутой кольцевой казармы, идущей по периметру острова в месте слияния рек Западный Буг и </a:t>
            </a:r>
            <a:r>
              <a:rPr lang="ru-RU" sz="2000" b="1" dirty="0" err="1"/>
              <a:t>Мухавец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3321166" cy="369332"/>
          </a:xfrm>
          <a:prstGeom prst="rect">
            <a:avLst/>
          </a:prstGeom>
          <a:solidFill>
            <a:schemeClr val="lt1">
              <a:alpha val="3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t"/>
            <a:r>
              <a:rPr lang="ru-RU" b="1" dirty="0"/>
              <a:t>Легендарные Холмские ворота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29190" y="285728"/>
            <a:ext cx="400455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Церковь Воздвижения Святого Креста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3214678" cy="5062924"/>
          </a:xfrm>
          <a:prstGeom prst="rect">
            <a:avLst/>
          </a:prstGeom>
          <a:solidFill>
            <a:schemeClr val="lt1">
              <a:alpha val="3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Построен в 1856 году из кирпича в стиле классицизм по проекту архитектора Я.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Фардона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Повреждён в Великую Отечественную войну, после войны был закрыт. В 1950—1957 годах восстановлен с капитальной перестройкой (изменены интерьеры, уничтожены башни главного фасада). После перестройки в здании разместился краеведческий музей. В 1990 годах возвращён Католической церкви. После реставрации, вернувшей зданию изначальный облик, храм был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переосвящён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служит в качестве приходского.</a:t>
            </a:r>
            <a:endParaRPr lang="ru-RU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3214710" cy="2714644"/>
          </a:xfrm>
          <a:solidFill>
            <a:schemeClr val="accent5">
              <a:alpha val="3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ru-RU" sz="1800" b="1" dirty="0" err="1"/>
              <a:t>Свято-Симеоновский</a:t>
            </a:r>
            <a:r>
              <a:rPr lang="ru-RU" sz="1800" b="1" dirty="0"/>
              <a:t> кафедральный собор с</a:t>
            </a:r>
            <a:r>
              <a:rPr lang="ru-RU" sz="1800" b="1" dirty="0" smtClean="0"/>
              <a:t> </a:t>
            </a:r>
            <a:r>
              <a:rPr lang="ru-RU" sz="1800" b="1" dirty="0"/>
              <a:t>величественным трёхъярусным иконостасом. </a:t>
            </a:r>
            <a:r>
              <a:rPr lang="ru-RU" sz="1800" b="1" dirty="0" err="1"/>
              <a:t>Cобор</a:t>
            </a:r>
            <a:r>
              <a:rPr lang="ru-RU" sz="1800" b="1" dirty="0"/>
              <a:t> был заложен 22 апреля 1862 года во имя преподобного </a:t>
            </a:r>
            <a:r>
              <a:rPr lang="ru-RU" sz="1800" b="1" dirty="0" err="1"/>
              <a:t>Симеона</a:t>
            </a:r>
            <a:r>
              <a:rPr lang="ru-RU" sz="1800" b="1" dirty="0"/>
              <a:t> Столпника.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85728"/>
            <a:ext cx="3714776" cy="50006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3200" dirty="0"/>
              <a:t>в темное время суток.</a:t>
            </a:r>
            <a:endParaRPr lang="ru-RU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6143644"/>
            <a:ext cx="6758006" cy="500066"/>
          </a:xfrm>
          <a:solidFill>
            <a:schemeClr val="accent6">
              <a:alpha val="9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500" b="1" cap="all" dirty="0" smtClean="0"/>
              <a:t/>
            </a:r>
            <a:br>
              <a:rPr lang="ru-RU" sz="2500" b="1" cap="all" dirty="0" smtClean="0"/>
            </a:br>
            <a:r>
              <a:rPr lang="ru-RU" sz="2500" b="1" cap="all" dirty="0" err="1" smtClean="0"/>
              <a:t>Свято-николаевский</a:t>
            </a:r>
            <a:r>
              <a:rPr lang="ru-RU" sz="2500" b="1" cap="all" dirty="0" smtClean="0"/>
              <a:t> гарнизонный храм</a:t>
            </a:r>
            <a:r>
              <a:rPr lang="ru-RU" sz="2500" b="1" dirty="0"/>
              <a:t/>
            </a:r>
            <a:br>
              <a:rPr lang="ru-RU" sz="2500" b="1" dirty="0"/>
            </a:br>
            <a:endParaRPr lang="ru-RU" sz="25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06" y="-24"/>
            <a:ext cx="8929718" cy="1500198"/>
          </a:xfrm>
          <a:prstGeom prst="rect">
            <a:avLst/>
          </a:prstGeom>
          <a:solidFill>
            <a:schemeClr val="accent6">
              <a:alpha val="3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В 1851-1876 годах в крепости была построена православная церковь по проекту </a:t>
            </a:r>
            <a:r>
              <a:rPr lang="ru-RU" dirty="0" smtClean="0"/>
              <a:t>архитектора </a:t>
            </a:r>
            <a:r>
              <a:rPr lang="ru-RU" dirty="0"/>
              <a:t>Давида </a:t>
            </a:r>
            <a:r>
              <a:rPr lang="ru-RU" dirty="0" err="1" smtClean="0"/>
              <a:t>Гримма</a:t>
            </a:r>
            <a:r>
              <a:rPr lang="ru-RU" dirty="0"/>
              <a:t>. Это купольное здание, церковная базилика в византийском стиле, внутри которой было установлено 8 колонн. Свет проникал через 7 окон в алтарной части и такое же число окон с каждой стороны. Расписали храм в романском стиле. Величественный купол венчал георгиевский крест.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4929198"/>
            <a:ext cx="4429156" cy="1708160"/>
          </a:xfrm>
          <a:prstGeom prst="rect">
            <a:avLst/>
          </a:prstGeom>
          <a:solidFill>
            <a:schemeClr val="accent6">
              <a:alpha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500" dirty="0"/>
              <a:t>Собор имеет два этажа. На нижнем находится храм в честь св. мученика Иоанна Воина. Верхний этаж-храм освящён в честь Св. Николая Чудотворца. Особо почитаемые святыни храма: частицы мощей св. великомученика  </a:t>
            </a:r>
            <a:r>
              <a:rPr lang="ru-RU" sz="1500" dirty="0" err="1"/>
              <a:t>Пантелеимона</a:t>
            </a:r>
            <a:r>
              <a:rPr lang="ru-RU" sz="1500" dirty="0"/>
              <a:t>, </a:t>
            </a:r>
            <a:r>
              <a:rPr lang="ru-RU" sz="1500" dirty="0" err="1"/>
              <a:t>свв</a:t>
            </a:r>
            <a:r>
              <a:rPr lang="ru-RU" sz="1500" dirty="0"/>
              <a:t>. Преподобных Иова и </a:t>
            </a:r>
            <a:r>
              <a:rPr lang="ru-RU" sz="1500" dirty="0" err="1"/>
              <a:t>Амфилохия</a:t>
            </a:r>
            <a:r>
              <a:rPr lang="ru-RU" sz="1500" dirty="0"/>
              <a:t>  </a:t>
            </a:r>
            <a:r>
              <a:rPr lang="ru-RU" sz="1500" dirty="0" err="1"/>
              <a:t>Почаевских</a:t>
            </a:r>
            <a:r>
              <a:rPr lang="ru-RU" sz="1500" dirty="0"/>
              <a:t>, св. Николая Чудотворца.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7610" cy="4397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500" b="1" dirty="0" smtClean="0"/>
              <a:t/>
            </a:r>
            <a:br>
              <a:rPr lang="ru-RU" sz="2500" b="1" dirty="0" smtClean="0"/>
            </a:br>
            <a:r>
              <a:rPr lang="ru-RU" sz="2500" b="1" dirty="0" smtClean="0"/>
              <a:t>«</a:t>
            </a:r>
            <a:r>
              <a:rPr lang="ru-RU" sz="2500" b="1" dirty="0"/>
              <a:t>Женский монастырь»</a:t>
            </a:r>
            <a:br>
              <a:rPr lang="ru-RU" sz="2500" b="1" dirty="0"/>
            </a:br>
            <a:endParaRPr lang="ru-RU" sz="2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5214950"/>
            <a:ext cx="428628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Первое упоминание православного монастыря Рождества Пресвятой Богородицы в городе Бресте относится к 1480 году. В то время это был мужской </a:t>
            </a:r>
            <a:r>
              <a:rPr lang="ru-RU" dirty="0" smtClean="0"/>
              <a:t>монастырь.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93AD88-5BB3-43F2-B4A1-5D9379A69F0A}"/>
</file>

<file path=customXml/itemProps2.xml><?xml version="1.0" encoding="utf-8"?>
<ds:datastoreItem xmlns:ds="http://schemas.openxmlformats.org/officeDocument/2006/customXml" ds:itemID="{4F014425-1056-4AE4-8726-EC5A4F4D53F6}"/>
</file>

<file path=customXml/itemProps3.xml><?xml version="1.0" encoding="utf-8"?>
<ds:datastoreItem xmlns:ds="http://schemas.openxmlformats.org/officeDocument/2006/customXml" ds:itemID="{EB9E9F68-191D-4794-B50D-2FDCE9A7F3A3}"/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330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Памятники архитектуры  города Бреста</vt:lpstr>
      <vt:lpstr>Была построена в 30-е – начале 40-х годов XIX века у пересечения рек Западный Буг и Мухавец на месте старого Бреста. </vt:lpstr>
      <vt:lpstr>Холмские ворота – одни из четырех ворот, ведущих в цитадель Брестской крепости. Ворота построены в 1842 году и изначально представляли собой часть замкнутой кольцевой казармы, идущей по периметру острова в месте слияния рек Западный Буг и Мухавец.</vt:lpstr>
      <vt:lpstr>Слайд 4</vt:lpstr>
      <vt:lpstr>Свято-Симеоновский кафедральный собор с величественным трёхъярусным иконостасом. Cобор был заложен 22 апреля 1862 года во имя преподобного Симеона Столпника.</vt:lpstr>
      <vt:lpstr>в темное время суток.</vt:lpstr>
      <vt:lpstr> Свято-николаевский гарнизонный храм </vt:lpstr>
      <vt:lpstr>Слайд 8</vt:lpstr>
      <vt:lpstr> «Женский монастырь» </vt:lpstr>
      <vt:lpstr> Свято–Николаевская церковь </vt:lpstr>
      <vt:lpstr>Брестский железнодорожный вокзал</vt:lpstr>
      <vt:lpstr>Слайд 12</vt:lpstr>
      <vt:lpstr>Слайд 13</vt:lpstr>
      <vt:lpstr>ВСЕ.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Памятники архитектуры  города Бреста</dc:title>
  <dc:creator>SOUL</dc:creator>
  <cp:lastModifiedBy>SOUL</cp:lastModifiedBy>
  <cp:revision>15</cp:revision>
  <dcterms:created xsi:type="dcterms:W3CDTF">2013-11-11T15:58:30Z</dcterms:created>
  <dcterms:modified xsi:type="dcterms:W3CDTF">2013-11-11T18:20:55Z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