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140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586D8-73A0-4F2A-8153-38FFB415D0F4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71466-08AD-4C5F-B86F-E5314EB39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61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1466-08AD-4C5F-B86F-E5314EB39F1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05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32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64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03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060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87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62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1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65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289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63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2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DAB51-DDCD-414E-A123-6FB75C90EB23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0AB6C-C595-4374-BC07-CD82ED062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41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perspectiveHeroicExtreme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Мадагаскар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02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65" y="116632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905653"/>
            <a:ext cx="5735960" cy="4301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2085" y="5930205"/>
            <a:ext cx="5968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Ущелье Тру де </a:t>
            </a:r>
            <a:r>
              <a:rPr lang="ru-RU" sz="5400" b="1" i="1" cap="none" spc="0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Фер</a:t>
            </a:r>
            <a:endParaRPr lang="ru-RU" sz="5400" b="1" i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3399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6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785" y="1880774"/>
            <a:ext cx="5959865" cy="486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503" y="30796"/>
            <a:ext cx="5080212" cy="5126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1660" y="188640"/>
            <a:ext cx="5314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i="1" spc="0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Остров лемуров</a:t>
            </a:r>
            <a:endParaRPr lang="ru-RU" sz="5400" b="1" i="1" spc="0" dirty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72" r="2132"/>
          <a:stretch/>
        </p:blipFill>
        <p:spPr>
          <a:xfrm>
            <a:off x="107504" y="116632"/>
            <a:ext cx="5966012" cy="4362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348801"/>
            <a:ext cx="6924890" cy="3490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 rot="21059119">
            <a:off x="5705765" y="240621"/>
            <a:ext cx="16432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Фосса</a:t>
            </a:r>
            <a:endParaRPr lang="ru-RU" sz="44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21211865">
            <a:off x="35150" y="5443755"/>
            <a:ext cx="25739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Фаналука</a:t>
            </a:r>
            <a:endParaRPr lang="ru-RU" sz="4400" b="1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12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6250"/>
            <a:ext cx="5410200" cy="3326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526250"/>
            <a:ext cx="4716016" cy="349291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4136" y="3718858"/>
            <a:ext cx="5231904" cy="313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77065" y="6150114"/>
            <a:ext cx="64358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Самый маленький хамелеон</a:t>
            </a:r>
            <a:endParaRPr lang="ru-RU" sz="4000" b="0" cap="none" spc="0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233862"/>
            <a:ext cx="4932041" cy="4588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Гигантская прыгающая крыса</a:t>
            </a:r>
            <a:endParaRPr lang="ru-RU" sz="32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5527" y="208726"/>
            <a:ext cx="3831577" cy="583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ru-RU" sz="4000" b="0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Кистеухая</a:t>
            </a:r>
            <a:r>
              <a:rPr lang="ru-RU" sz="4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свенья</a:t>
            </a:r>
            <a:endParaRPr lang="ru-RU" sz="4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60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499" y="3429000"/>
            <a:ext cx="4762500" cy="325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3914" y="95250"/>
            <a:ext cx="5213085" cy="3909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5250"/>
            <a:ext cx="4320480" cy="3917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38" y="2111166"/>
            <a:ext cx="4012561" cy="4575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304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9996" y="44634"/>
            <a:ext cx="6179231" cy="447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6572250" cy="493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76"/>
          <a:stretch/>
        </p:blipFill>
        <p:spPr>
          <a:xfrm>
            <a:off x="2771800" y="1844824"/>
            <a:ext cx="6191250" cy="428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196752"/>
            <a:ext cx="6530812" cy="437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992" y="5916758"/>
            <a:ext cx="4802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Каменный лес</a:t>
            </a:r>
            <a:endParaRPr lang="ru-RU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91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12" b="4824"/>
          <a:stretch/>
        </p:blipFill>
        <p:spPr>
          <a:xfrm>
            <a:off x="179512" y="2636912"/>
            <a:ext cx="6828476" cy="3999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3411" y="2636912"/>
            <a:ext cx="6158126" cy="4002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03296" y="0"/>
            <a:ext cx="72298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Национальный парк </a:t>
            </a:r>
            <a:r>
              <a:rPr lang="ru-RU" sz="4400" b="1" i="1" cap="none" spc="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Исалу</a:t>
            </a:r>
            <a:endParaRPr lang="ru-RU" sz="4400" b="1" i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346" y="769441"/>
            <a:ext cx="889119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Площадь парка составляет 81 548 га. Этот 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есчаный массив возвышается над равниной 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одобно группе разрушенных замков, открывая взору отвесные скалы, глубокие ущелья и замкнутые каньоны.</a:t>
            </a:r>
            <a:endParaRPr lang="ru-RU" sz="2800" b="1" cap="none" spc="0" dirty="0">
              <a:ln w="10541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36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514" y="2459503"/>
            <a:ext cx="83129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0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58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764703"/>
            <a:ext cx="4248471" cy="5589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63" y="764704"/>
            <a:ext cx="4509798" cy="558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84658" y="0"/>
            <a:ext cx="88886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Мадагаскар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-- 4-ый по величине остров в мире. Омывается водами Индийского </a:t>
            </a: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океана и располагается около восточного побережья Южной Африки.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6961" y="6381328"/>
            <a:ext cx="77556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Площадь острова 587 040 км2, длина 1600 км, ширина свыше 600 км.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51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558" y="188640"/>
            <a:ext cx="85555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Высшая точка-</a:t>
            </a:r>
          </a:p>
          <a:p>
            <a:pPr algn="ctr"/>
            <a:r>
              <a:rPr lang="ru-RU" sz="4000" b="1" cap="none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потухший вулкан </a:t>
            </a:r>
            <a:r>
              <a:rPr lang="ru-RU" sz="4000" b="1" cap="none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Марукумутру</a:t>
            </a:r>
            <a:r>
              <a:rPr lang="ru-RU" sz="4000" b="1" cap="none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(2876м)</a:t>
            </a:r>
            <a:endParaRPr lang="ru-RU" sz="4000" b="1" cap="none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6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prstTxWarp prst="textDeflate">
              <a:avLst/>
            </a:prstTxWarp>
            <a:normAutofit fontScale="90000"/>
          </a:bodyPr>
          <a:lstStyle/>
          <a:p>
            <a:r>
              <a:rPr lang="ru-RU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Климатические условия</a:t>
            </a:r>
            <a:endParaRPr lang="ru-RU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052736"/>
            <a:ext cx="2952328" cy="5432283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707904" y="1052736"/>
            <a:ext cx="5256584" cy="56886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Разнообразие климатов на Мадагаскаре объясняется положением острова между 12 и 25˚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ю.ш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что обуславливает переход от влажных субэкваториальных условий к сухим субтропическим. Определяющую  роль так же играет меридиональное простирание основных горных хребтов, которые таким образом располагаются перпендикулярно направлению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преобла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-дающих ветров.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Наиболее высокими температурами характеризуются Южный район острова от плюс 22 до 35 °C. Наименьшими значениями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среднеме-сячных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температур выделяется Централь-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район от плюс 15 ℃ до плюс 25 ℃. </a:t>
            </a:r>
            <a:r>
              <a:rPr lang="ru-RU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Наибольшее количество осадков </a:t>
            </a:r>
            <a:r>
              <a:rPr lang="ru-RU" sz="2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прихо-дится</a:t>
            </a:r>
            <a:r>
              <a:rPr lang="ru-RU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на период с ноября по март (145-230 мм). В январе – 285 мм.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Наименьшее количество осадков выпадает с мая по сентябрь (13-15 мм). 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98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-17801"/>
            <a:ext cx="5796136" cy="4347102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15961"/>
            <a:ext cx="6160632" cy="4223402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Стрелка вправо 4"/>
          <p:cNvSpPr/>
          <p:nvPr/>
        </p:nvSpPr>
        <p:spPr>
          <a:xfrm>
            <a:off x="2849677" y="1040726"/>
            <a:ext cx="69885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5806535" y="5250758"/>
            <a:ext cx="711174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9561" y="621322"/>
            <a:ext cx="25615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Река </a:t>
            </a:r>
          </a:p>
          <a:p>
            <a:pPr algn="ctr"/>
            <a:r>
              <a:rPr lang="ru-RU" sz="3600" b="1" cap="none" spc="50" dirty="0" err="1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Бецибука</a:t>
            </a:r>
            <a:endParaRPr lang="ru-RU" sz="3600" b="1" cap="none" spc="50" dirty="0">
              <a:ln w="12700" cmpd="sng">
                <a:solidFill>
                  <a:srgbClr val="00B0F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46492" y="4831354"/>
            <a:ext cx="19798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Озеро </a:t>
            </a:r>
          </a:p>
          <a:p>
            <a:pPr algn="ctr"/>
            <a:r>
              <a:rPr lang="ru-RU" sz="3600" b="1" cap="none" spc="50" dirty="0" err="1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Алаутра</a:t>
            </a:r>
            <a:endParaRPr lang="ru-RU" sz="3600" b="1" cap="none" spc="50" dirty="0">
              <a:ln w="12700" cmpd="sng">
                <a:solidFill>
                  <a:srgbClr val="00B0F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96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Почвенный</a:t>
            </a: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покров</a:t>
            </a:r>
            <a:endParaRPr lang="ru-RU" sz="40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440" y="836712"/>
            <a:ext cx="8928992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основном на острове преобладают красные ферраллитные,    красно-желтые ферраллитные,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фульво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-ферраллитные, темно-красные ферраллитные почвы.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70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366" y="548680"/>
            <a:ext cx="7306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Gabriola" pitchFamily="82" charset="0"/>
              </a:rPr>
              <a:t>Эрозия почв на острове</a:t>
            </a:r>
            <a:endParaRPr lang="ru-RU" sz="5400" b="1" cap="none" spc="0" dirty="0">
              <a:ln w="17780" cmpd="sng">
                <a:solidFill>
                  <a:srgbClr val="00B0F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58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352928" cy="6514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Растительный покров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представлен разнообразными лесами и лесными формациями, саваннами и аридными областями, кустарниковыми и вторичными лесными сообществами и др.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808"/>
            <a:ext cx="7992888" cy="493010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19313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5154149" cy="38656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628" y="2708920"/>
            <a:ext cx="5371771" cy="40324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22264"/>
            <a:ext cx="3636749" cy="45199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9793" y="548680"/>
            <a:ext cx="5217368" cy="39130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99650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39C94C3-7EC8-401E-8CD9-1C70F9D43B64}"/>
</file>

<file path=customXml/itemProps2.xml><?xml version="1.0" encoding="utf-8"?>
<ds:datastoreItem xmlns:ds="http://schemas.openxmlformats.org/officeDocument/2006/customXml" ds:itemID="{B584F9D2-30AF-4486-B494-D36BE0EE8727}"/>
</file>

<file path=customXml/itemProps3.xml><?xml version="1.0" encoding="utf-8"?>
<ds:datastoreItem xmlns:ds="http://schemas.openxmlformats.org/officeDocument/2006/customXml" ds:itemID="{DE3E7C3E-855F-456D-9117-E9F9403AF0D8}"/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257</Words>
  <Application>Microsoft Office PowerPoint</Application>
  <PresentationFormat>Экран (4:3)</PresentationFormat>
  <Paragraphs>28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Мадагаскар</vt:lpstr>
      <vt:lpstr>Слайд 2</vt:lpstr>
      <vt:lpstr>Слайд 3</vt:lpstr>
      <vt:lpstr>Климатические условия</vt:lpstr>
      <vt:lpstr>Слайд 5</vt:lpstr>
      <vt:lpstr>Почвенный покров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Мадагаскар</dc:title>
  <dc:creator>Мыш</dc:creator>
  <cp:lastModifiedBy>годуновы</cp:lastModifiedBy>
  <cp:revision>26</cp:revision>
  <dcterms:created xsi:type="dcterms:W3CDTF">2013-04-24T16:28:44Z</dcterms:created>
  <dcterms:modified xsi:type="dcterms:W3CDTF">2013-11-15T18:27:20Z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