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315" r:id="rId4"/>
    <p:sldId id="280" r:id="rId5"/>
    <p:sldId id="257" r:id="rId6"/>
    <p:sldId id="287" r:id="rId7"/>
    <p:sldId id="289" r:id="rId8"/>
    <p:sldId id="290" r:id="rId9"/>
    <p:sldId id="291" r:id="rId10"/>
    <p:sldId id="286" r:id="rId11"/>
    <p:sldId id="292" r:id="rId12"/>
    <p:sldId id="293" r:id="rId13"/>
    <p:sldId id="294" r:id="rId14"/>
    <p:sldId id="296" r:id="rId15"/>
    <p:sldId id="295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14E2-A175-4C62-A56A-5C7FD409446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74DC-6066-4D95-A98C-7980C84E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9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14E2-A175-4C62-A56A-5C7FD409446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74DC-6066-4D95-A98C-7980C84E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6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14E2-A175-4C62-A56A-5C7FD409446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74DC-6066-4D95-A98C-7980C84E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7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14E2-A175-4C62-A56A-5C7FD409446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74DC-6066-4D95-A98C-7980C84E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5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14E2-A175-4C62-A56A-5C7FD409446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74DC-6066-4D95-A98C-7980C84E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0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14E2-A175-4C62-A56A-5C7FD409446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74DC-6066-4D95-A98C-7980C84E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0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14E2-A175-4C62-A56A-5C7FD409446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74DC-6066-4D95-A98C-7980C84E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1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14E2-A175-4C62-A56A-5C7FD409446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74DC-6066-4D95-A98C-7980C84E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2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14E2-A175-4C62-A56A-5C7FD409446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74DC-6066-4D95-A98C-7980C84E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5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14E2-A175-4C62-A56A-5C7FD409446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74DC-6066-4D95-A98C-7980C84E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35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14E2-A175-4C62-A56A-5C7FD409446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74DC-6066-4D95-A98C-7980C84E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5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14E2-A175-4C62-A56A-5C7FD409446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474DC-6066-4D95-A98C-7980C84E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25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349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2" y="0"/>
            <a:ext cx="916844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88640"/>
            <a:ext cx="8229600" cy="612068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Черные металлы – это сплавы железа с углеродом, они содержат незначительные примеси кремния, марганца, серы и фосфора. Из выплавляемых и потребляемых черных металлов во всем мире приходится 94 %</a:t>
            </a:r>
            <a:endParaRPr lang="ru-RU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3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3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120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Основные центры производства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3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0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Районы и центры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черной металлургии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1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5" y="-56800"/>
            <a:ext cx="9073075" cy="6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62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6741368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Черная металлургия является одной из важнейших  и старейших отраслей тяжелой промышленности. </a:t>
            </a:r>
            <a:r>
              <a:rPr lang="ru-RU" sz="4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Она охватывает процесс добычи и подготовки сырья, топлива, вспомогательных материалов до выпуска и проката с изделиями дальнейшего передела</a:t>
            </a:r>
            <a:endParaRPr lang="ru-RU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учёба\презентации\абстракции презентаций\нгвегш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28600"/>
            <a:ext cx="9252519" cy="722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04664"/>
            <a:ext cx="9252520" cy="59046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Чёрная металлургия является одной из ведущих отраслей мировой индустрии. В настоящее время в мире ежегодно добывается более 1 млрд. т железной руды и производится около 800 млн. т стали. Среди других отраслей материального производства черная металлургия занимает одно из первых мест по количест­ву используемых природных ресурсов.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2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" y="-66391"/>
            <a:ext cx="9214048" cy="691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3016"/>
            <a:ext cx="9143999" cy="374441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Главное место в комплексе занимает металлургический передел </a:t>
            </a:r>
            <a:b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производство чугуна, стали, проката)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9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91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74" y="0"/>
            <a:ext cx="93552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Добыча руды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карьере                               на Николаевском руднике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(восточно-казахская область)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428">
            <a:off x="267618" y="1217514"/>
            <a:ext cx="3960440" cy="513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124">
            <a:off x="5301212" y="1899512"/>
            <a:ext cx="3656875" cy="483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4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Обогащение руды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53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:\учёба\презентации\абстракции презентаций\вкрнягене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3842" y="-32381"/>
            <a:ext cx="9180899" cy="691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274638"/>
            <a:ext cx="4464496" cy="24342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Выплавка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металлов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(золотые слитки)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32381"/>
            <a:ext cx="5004048" cy="691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3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проката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80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cabd22248e9e02befd6892be4781d955860c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91D2BFA-DD1F-4884-844E-B712072CFE93}"/>
</file>

<file path=customXml/itemProps2.xml><?xml version="1.0" encoding="utf-8"?>
<ds:datastoreItem xmlns:ds="http://schemas.openxmlformats.org/officeDocument/2006/customXml" ds:itemID="{6D68B3A7-23F8-40F2-829D-84D022DB378E}"/>
</file>

<file path=customXml/itemProps3.xml><?xml version="1.0" encoding="utf-8"?>
<ds:datastoreItem xmlns:ds="http://schemas.openxmlformats.org/officeDocument/2006/customXml" ds:itemID="{8B8A91F9-E785-4B65-9E8C-4E41B3EC1F06}"/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140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Черная металлургия является одной из важнейших  и старейших отраслей тяжелой промышленности. Она охватывает процесс добычи и подготовки сырья, топлива, вспомогательных материалов до выпуска и проката с изделиями дальнейшего передела</vt:lpstr>
      <vt:lpstr>Чёрная металлургия является одной из ведущих отраслей мировой индустрии. В настоящее время в мире ежегодно добывается более 1 млрд. т железной руды и производится около 800 млн. т стали. Среди других отраслей материального производства черная металлургия занимает одно из первых мест по количест­ву используемых природных ресурсов.</vt:lpstr>
      <vt:lpstr>Главное место в комплексе занимает металлургический передел  ( производство чугуна, стали, проката)</vt:lpstr>
      <vt:lpstr>Презентация PowerPoint</vt:lpstr>
      <vt:lpstr>                          Добыча руды    в карьере                               на Николаевском руднике                                                                                                  (восточно-казахская область)</vt:lpstr>
      <vt:lpstr>Обогащение руды</vt:lpstr>
      <vt:lpstr>Выплавка металлов   (золотые слитки)</vt:lpstr>
      <vt:lpstr>Производство проката</vt:lpstr>
      <vt:lpstr>Черные металлы – это сплавы железа с углеродом, они содержат незначительные примеси кремния, марганца, серы и фосфора. Из выплавляемых и потребляемых черных металлов во всем мире приходится 94 %</vt:lpstr>
      <vt:lpstr>Презентация PowerPoint</vt:lpstr>
      <vt:lpstr>Основные центры производства</vt:lpstr>
      <vt:lpstr>Презентация PowerPoint</vt:lpstr>
      <vt:lpstr>Районы и центры черной металлургии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Admin</cp:lastModifiedBy>
  <cp:revision>23</cp:revision>
  <dcterms:created xsi:type="dcterms:W3CDTF">2013-09-24T15:37:27Z</dcterms:created>
  <dcterms:modified xsi:type="dcterms:W3CDTF">2014-05-07T17:29:36Z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