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7" r:id="rId9"/>
    <p:sldId id="262" r:id="rId10"/>
    <p:sldId id="263" r:id="rId11"/>
    <p:sldId id="269" r:id="rId12"/>
    <p:sldId id="264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F28D36-8EB8-4CF0-8B8E-041036B57E98}">
          <p14:sldIdLst>
            <p14:sldId id="256"/>
            <p14:sldId id="257"/>
            <p14:sldId id="258"/>
            <p14:sldId id="259"/>
            <p14:sldId id="260"/>
            <p14:sldId id="268"/>
            <p14:sldId id="261"/>
            <p14:sldId id="267"/>
            <p14:sldId id="262"/>
            <p14:sldId id="263"/>
            <p14:sldId id="269"/>
            <p14:sldId id="264"/>
            <p14:sldId id="270"/>
            <p14:sldId id="265"/>
            <p14:sldId id="266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EA0726-DD66-4AE4-9A19-3C40D48BEE5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C81980-774F-4CFD-8788-58044F7A00A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Легкая промышленность</a:t>
            </a:r>
            <a:endParaRPr lang="ru-RU" sz="6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3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Меховая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отрасль животноводства по разведению в неволе ценных пушных зверей для получения шкурок. Объекты звероводства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норка, голубой песец, серебристо-чёрная лисица, нутрия, соболь, речной бобер, шиншиллы и другие животные. С 1960-х годов XX века отрасль подвергается резкой критике борцов за права животных и противников натурального меха.</a:t>
            </a:r>
          </a:p>
        </p:txBody>
      </p:sp>
    </p:spTree>
    <p:extLst>
      <p:ext uri="{BB962C8B-B14F-4D97-AF65-F5344CB8AC3E}">
        <p14:creationId xmlns:p14="http://schemas.microsoft.com/office/powerpoint/2010/main" val="6659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218">
            <a:off x="5018706" y="2146000"/>
            <a:ext cx="4181856" cy="3822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3629025" cy="3133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51">
            <a:off x="651643" y="3756578"/>
            <a:ext cx="3747315" cy="30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Обувная 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традиционное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ремесло, уходящее корнями вглубь веков и представляющее собой искусство изготовления обуви различных назначений и видов. В настоящее время ручное изготовление обуви сапожниками или башмачниками постепенно исчезает, вытесняясь индустриальным производством обуви посредством станков и операционных линий. Также исчезает кустарный, одиночный способ производства обуви, уступая место крупным компаниям-производителям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Изготовители обуви производят большой круг различных обувных изделий, включая ботинки, туфли, полуботинки, сандалии, мокасины и сабо.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2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94">
            <a:off x="4883588" y="385827"/>
            <a:ext cx="381000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533">
            <a:off x="528608" y="794734"/>
            <a:ext cx="3764717" cy="2784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88" y="3787312"/>
            <a:ext cx="4353465" cy="26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промышленности традиционно изготовляются из таких материалов, как кожа, дерево, резина, пластик, джут или другие подобные материалы, и часто состоят из множественных частей для лучшего противостояния соли, могущей повредить верхнюю основу из кожи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сапожников используют колодки, сделанные из дерева или металла, но, в последнее время, часто материалом для колодки служит пластик. Некоторые колодки являются прямыми, в то время как другие различаются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одна для левой ноги, другая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правой.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6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Современное состояние легкой промышленности в мире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лёгкой промышленности в ВНП начала сокращаться и в других постиндустриальных странах (США, Великобритания). Объясняется это тем, что для увеличения чистой прибыли, руководство предприятий лёгкой промышленности стремится перевести производства в страны с дешёвой, социально незащищённой рабочей силой (Индия, Китай, Бангладеш,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Пакистан).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к переводу предприятий в развивающиеся страны их подталкивает и само государство, которое вводит различные ограничения на уровень загрязнения окружающей среды, обязательное медицинское страхование работников, повышает налоги на землю, которой пользуются предприятия. В некоторых странах (Италия, Греция, Франция) упадок лёгкой промышленности отчасти вызван переходом на дорогую валюту (евро), которая сделала товары предприятий мелкой промышленности неконкурентоспособными по сравнению с азиатскими странами и странами Восточной Европы.</a:t>
            </a:r>
          </a:p>
        </p:txBody>
      </p:sp>
    </p:spTree>
    <p:extLst>
      <p:ext uri="{BB962C8B-B14F-4D97-AF65-F5344CB8AC3E}">
        <p14:creationId xmlns:p14="http://schemas.microsoft.com/office/powerpoint/2010/main" val="173347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25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Лёгкая 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совокупность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специализированных отраслей промышленности, производящих главным образом предметы массового потребления из различных видов сырья. Лёгкая промышленность занимает одно из важных мест в производстве валового национального продукта и играет значительную роль в экономике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321239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легкой промышленности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Лёгкая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промышленность осуществляет как первичную обработку сырья, так и выпуск готовой продукции. Предприятия лёгкой промышленности производят также продукцию производственно-технического и специального назначения, которая используется в мебельной, авиационной, автомобильной, химической, электротехнической, пищевой и других отраслях промышленности, в сельском хозяйстве, в силовых ведомствах, на транспорте и в здравоохранении. Одной из особенностей легкой промышленности является быстрая отдача вложенных средств. Технологические особенности отрасли позволяют осуществлять быструю смену ассортимента выпускаемой продукции при минимуме затрат, что обеспечивает высокую мобильность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41045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Подотрасли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Текстильная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Хлопчатобумажная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Шерстяная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Шёлковая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Льняная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Пенько-джутовая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Трикотажная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Валяльно-войлочная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Сетевязальная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Швейная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Кожевенная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Меховая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Обувная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60"/>
            <a:ext cx="2423952" cy="161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680"/>
            <a:ext cx="1970534" cy="1721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821917" cy="2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2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Текстильная промышленность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группа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отраслей лёгкой промышленности, занятых переработкой растительных (хлопок, лён, пенька, кенаф, джут, рами), животных (шерсть,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шёлк),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искусственных и синтетических волокон в пряжу, нити, ткани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Размещение предприятий по первичной обработке сырья 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дисперсное и тяготеет к местам его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50990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3172"/>
            <a:ext cx="3780408" cy="2838214"/>
          </a:xfrm>
        </p:spPr>
      </p:pic>
      <p:sp>
        <p:nvSpPr>
          <p:cNvPr id="5" name="TextBox 4"/>
          <p:cNvSpPr txBox="1"/>
          <p:nvPr/>
        </p:nvSpPr>
        <p:spPr>
          <a:xfrm>
            <a:off x="2195736" y="213285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хлопок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3172"/>
            <a:ext cx="2203704" cy="3195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2803287"/>
            <a:ext cx="11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0" y="3429000"/>
            <a:ext cx="3552395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5323855"/>
            <a:ext cx="2340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кенаф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29" y="3645024"/>
            <a:ext cx="3870605" cy="28789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59382" y="5907748"/>
            <a:ext cx="3261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Тутовый шелкопряд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Швейная 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отрасль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лёгкой промышленности, производящая одежду и другие швейные изделия бытового и технического назначения из тканей, трикотажных полотен, искусственной и натуральной кожи и меха, новых конструкционных материалов, а также разнообразных отделочных материалов и фурнитуры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Швейная  промышленность  относится  к   материалоемким    отраслям.   В структуре затрат на долю  сырья  и  материалов  приходится  до  80%.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858394" cy="3816424"/>
          </a:xfrm>
        </p:spPr>
      </p:pic>
    </p:spTree>
    <p:extLst>
      <p:ext uri="{BB962C8B-B14F-4D97-AF65-F5344CB8AC3E}">
        <p14:creationId xmlns:p14="http://schemas.microsoft.com/office/powerpoint/2010/main" val="20335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Сырьем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служат ткани, трикотажное полотно, нетканые материалы,  искусственная  кожа, искусственный и натуральный мех, плащевые ткани, текстильная  галантерея.  В целом в отрасли  перерабатывается  свыше  4/5  тканей  бытового  назначения. Однако  швейная  промышленность  неоднородна,  и   изделия,   различные   по сложности и трудоемкости изготовления, имеют разный  характер  размещения  – производство  простейших  товаров  со  стабильной  внешней  формой  (рабочая одежда) широко распространено повсеместно, выпуск  более  сложного  и  менее стабильного ассортимента ориентируется на городские центры, а  выпуск  более сложных изделий, находящихся под влиянием моды, осуществляется в  крупнейших городах, имеющих дома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32188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Кожевенное производство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видов и сортов кож из сырых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или законсервированных шкур в условиях традиционного хозяйства или промышленного предприятия. Отдельную категорию представляет меховое производство.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657600" cy="3300517"/>
          </a:xfrm>
        </p:spPr>
      </p:pic>
    </p:spTree>
    <p:extLst>
      <p:ext uri="{BB962C8B-B14F-4D97-AF65-F5344CB8AC3E}">
        <p14:creationId xmlns:p14="http://schemas.microsoft.com/office/powerpoint/2010/main" val="89185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A2CD210-349A-43E5-BF3B-6AF8BFA59985}"/>
</file>

<file path=customXml/itemProps2.xml><?xml version="1.0" encoding="utf-8"?>
<ds:datastoreItem xmlns:ds="http://schemas.openxmlformats.org/officeDocument/2006/customXml" ds:itemID="{3C7429A3-ED7D-4C9D-A454-48A4F11E8B7A}"/>
</file>

<file path=customXml/itemProps3.xml><?xml version="1.0" encoding="utf-8"?>
<ds:datastoreItem xmlns:ds="http://schemas.openxmlformats.org/officeDocument/2006/customXml" ds:itemID="{B5B5C03A-C429-409C-9692-4360C7E7C79D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</TotalTime>
  <Words>770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Презентация PowerPoint</vt:lpstr>
      <vt:lpstr>Лёгкая промышленность</vt:lpstr>
      <vt:lpstr>Особенности легкой промышленности</vt:lpstr>
      <vt:lpstr>Подотрасли</vt:lpstr>
      <vt:lpstr>Текстильная промышленность</vt:lpstr>
      <vt:lpstr>Презентация PowerPoint</vt:lpstr>
      <vt:lpstr>Швейная промышленность</vt:lpstr>
      <vt:lpstr>Презентация PowerPoint</vt:lpstr>
      <vt:lpstr>Кожевенное производство</vt:lpstr>
      <vt:lpstr>Меховая промышленность</vt:lpstr>
      <vt:lpstr>Презентация PowerPoint</vt:lpstr>
      <vt:lpstr>Обувная промышленность</vt:lpstr>
      <vt:lpstr>Презентация PowerPoint</vt:lpstr>
      <vt:lpstr>Презентация PowerPoint</vt:lpstr>
      <vt:lpstr>Современное состояние легкой промышленности в мире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Витек</dc:creator>
  <cp:lastModifiedBy>Витек</cp:lastModifiedBy>
  <cp:revision>7</cp:revision>
  <dcterms:created xsi:type="dcterms:W3CDTF">2013-11-13T15:46:29Z</dcterms:created>
  <dcterms:modified xsi:type="dcterms:W3CDTF">2013-11-13T16:56:00Z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